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5/4/2020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ayolis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5971031"/>
            <a:ext cx="9144000" cy="886966"/>
          </a:xfrm>
          <a:custGeom>
            <a:avLst/>
            <a:gdLst/>
            <a:ahLst/>
            <a:cxnLst/>
            <a:rect l="l" t="t" r="r" b="b"/>
            <a:pathLst>
              <a:path w="9144000" h="886966">
                <a:moveTo>
                  <a:pt x="9144000" y="886966"/>
                </a:moveTo>
                <a:lnTo>
                  <a:pt x="9144000" y="0"/>
                </a:lnTo>
                <a:lnTo>
                  <a:pt x="0" y="0"/>
                </a:lnTo>
                <a:lnTo>
                  <a:pt x="0" y="886966"/>
                </a:lnTo>
                <a:lnTo>
                  <a:pt x="9144000" y="8869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6053328"/>
            <a:ext cx="2240280" cy="713232"/>
          </a:xfrm>
          <a:custGeom>
            <a:avLst/>
            <a:gdLst/>
            <a:ahLst/>
            <a:cxnLst/>
            <a:rect l="l" t="t" r="r" b="b"/>
            <a:pathLst>
              <a:path w="2240280" h="713231">
                <a:moveTo>
                  <a:pt x="2240280" y="713232"/>
                </a:move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lnTo>
                  <a:pt x="2240280" y="713232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59152" y="6044184"/>
            <a:ext cx="6784848" cy="713232"/>
          </a:xfrm>
          <a:custGeom>
            <a:avLst/>
            <a:gdLst/>
            <a:ahLst/>
            <a:cxnLst/>
            <a:rect l="l" t="t" r="r" b="b"/>
            <a:pathLst>
              <a:path w="6784848" h="713232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20212" y="1743456"/>
            <a:ext cx="2694432" cy="740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91484" y="2346959"/>
            <a:ext cx="2061972" cy="102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2960" y="2292096"/>
            <a:ext cx="7379208" cy="740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94232" y="2895600"/>
            <a:ext cx="6854952" cy="1021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92780" y="2840736"/>
            <a:ext cx="2749296" cy="7406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64052" y="3444240"/>
            <a:ext cx="2115312" cy="1021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07084" y="2919222"/>
            <a:ext cx="6775704" cy="0"/>
          </a:xfrm>
          <a:custGeom>
            <a:avLst/>
            <a:gdLst/>
            <a:ahLst/>
            <a:cxnLst/>
            <a:rect l="l" t="t" r="r" b="b"/>
            <a:pathLst>
              <a:path w="6775704">
                <a:moveTo>
                  <a:pt x="0" y="0"/>
                </a:moveTo>
                <a:lnTo>
                  <a:pt x="6775704" y="0"/>
                </a:lnTo>
              </a:path>
            </a:pathLst>
          </a:custGeom>
          <a:ln w="24130">
            <a:solidFill>
              <a:srgbClr val="EBDD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91611" y="1962550"/>
            <a:ext cx="2077491" cy="482600"/>
          </a:xfrm>
          <a:prstGeom prst="rect">
            <a:avLst/>
          </a:prstGeom>
        </p:spPr>
        <p:txBody>
          <a:bodyPr wrap="square" lIns="0" tIns="22510" rIns="0" bIns="0" rtlCol="0">
            <a:noAutofit/>
          </a:bodyPr>
          <a:lstStyle/>
          <a:p>
            <a:pPr marL="12700">
              <a:lnSpc>
                <a:spcPts val="3545"/>
              </a:lnSpc>
            </a:pPr>
            <a:r>
              <a:rPr sz="3600" u="heavy" spc="4" dirty="0" smtClean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3600" u="heavy" spc="95" dirty="0" smtClean="0">
                <a:solidFill>
                  <a:srgbClr val="EBDDC3"/>
                </a:solidFill>
                <a:latin typeface="Times New Roman"/>
                <a:cs typeface="Times New Roman"/>
              </a:rPr>
              <a:t>FAY</a:t>
            </a:r>
            <a:r>
              <a:rPr sz="3600" u="heavy" spc="9" dirty="0" smtClean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3600" u="heavy" spc="0" dirty="0" smtClean="0">
                <a:solidFill>
                  <a:srgbClr val="EBDDC3"/>
                </a:solidFill>
                <a:latin typeface="Times New Roman"/>
                <a:cs typeface="Times New Roman"/>
              </a:rPr>
              <a:t>OL’S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4638" y="2511571"/>
            <a:ext cx="6874454" cy="482600"/>
          </a:xfrm>
          <a:prstGeom prst="rect">
            <a:avLst/>
          </a:prstGeom>
        </p:spPr>
        <p:txBody>
          <a:bodyPr wrap="square" lIns="0" tIns="22510" rIns="0" bIns="0" rtlCol="0">
            <a:noAutofit/>
          </a:bodyPr>
          <a:lstStyle/>
          <a:p>
            <a:pPr marL="12700">
              <a:lnSpc>
                <a:spcPts val="3545"/>
              </a:lnSpc>
            </a:pPr>
            <a:r>
              <a:rPr sz="3600" spc="156" dirty="0" smtClean="0">
                <a:solidFill>
                  <a:srgbClr val="EBDDC3"/>
                </a:solidFill>
                <a:latin typeface="Times New Roman"/>
                <a:cs typeface="Times New Roman"/>
              </a:rPr>
              <a:t>GENERAL  ADMINISTRATIVE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64814" y="3060211"/>
            <a:ext cx="2130395" cy="482600"/>
          </a:xfrm>
          <a:prstGeom prst="rect">
            <a:avLst/>
          </a:prstGeom>
        </p:spPr>
        <p:txBody>
          <a:bodyPr wrap="square" lIns="0" tIns="22510" rIns="0" bIns="0" rtlCol="0">
            <a:noAutofit/>
          </a:bodyPr>
          <a:lstStyle/>
          <a:p>
            <a:pPr marL="12700">
              <a:lnSpc>
                <a:spcPts val="3545"/>
              </a:lnSpc>
            </a:pPr>
            <a:r>
              <a:rPr sz="3600" u="heavy" spc="217" dirty="0" smtClean="0">
                <a:solidFill>
                  <a:srgbClr val="EBDDC3"/>
                </a:solidFill>
                <a:latin typeface="Times New Roman"/>
                <a:cs typeface="Times New Roman"/>
              </a:rPr>
              <a:t>THEORY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0" y="1785988"/>
            <a:ext cx="4275836" cy="45166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5965" y="526891"/>
            <a:ext cx="3857817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1900" spc="310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3200" b="1" spc="-2" dirty="0" smtClean="0">
                <a:latin typeface="Arial"/>
                <a:cs typeface="Arial"/>
              </a:rPr>
              <a:t>Unity of direction</a:t>
            </a:r>
            <a:r>
              <a:rPr sz="3200" spc="-2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965" y="1629136"/>
            <a:ext cx="4206234" cy="3046603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 marR="50826">
              <a:lnSpc>
                <a:spcPts val="3070"/>
              </a:lnSpc>
            </a:pPr>
            <a:r>
              <a:rPr sz="1750" spc="405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-2" dirty="0" smtClean="0">
                <a:latin typeface="Arial"/>
                <a:cs typeface="Arial"/>
              </a:rPr>
              <a:t>Each group of</a:t>
            </a:r>
            <a:endParaRPr sz="2900">
              <a:latin typeface="Arial"/>
              <a:cs typeface="Arial"/>
            </a:endParaRPr>
          </a:p>
          <a:p>
            <a:pPr marL="332739">
              <a:lnSpc>
                <a:spcPct val="100041"/>
              </a:lnSpc>
            </a:pPr>
            <a:r>
              <a:rPr sz="2900" dirty="0" smtClean="0">
                <a:latin typeface="Arial"/>
                <a:cs typeface="Arial"/>
              </a:rPr>
              <a:t>o</a:t>
            </a:r>
            <a:r>
              <a:rPr sz="2900" spc="9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g</a:t>
            </a:r>
            <a:r>
              <a:rPr sz="2900" spc="9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nisational</a:t>
            </a:r>
            <a:r>
              <a:rPr sz="2900" spc="-4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activiti</a:t>
            </a:r>
            <a:r>
              <a:rPr sz="2900" spc="9" dirty="0" smtClean="0">
                <a:latin typeface="Arial"/>
                <a:cs typeface="Arial"/>
              </a:rPr>
              <a:t>e</a:t>
            </a:r>
            <a:r>
              <a:rPr sz="2900" spc="0" dirty="0" smtClean="0">
                <a:latin typeface="Arial"/>
                <a:cs typeface="Arial"/>
              </a:rPr>
              <a:t>s that</a:t>
            </a:r>
            <a:r>
              <a:rPr sz="2900" spc="-29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h</a:t>
            </a:r>
            <a:r>
              <a:rPr sz="2900" spc="9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ve</a:t>
            </a:r>
            <a:r>
              <a:rPr sz="2900" spc="-29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the</a:t>
            </a:r>
            <a:r>
              <a:rPr sz="2900" spc="-1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sa</a:t>
            </a:r>
            <a:r>
              <a:rPr sz="2900" spc="9" dirty="0" smtClean="0">
                <a:latin typeface="Arial"/>
                <a:cs typeface="Arial"/>
              </a:rPr>
              <a:t>m</a:t>
            </a:r>
            <a:r>
              <a:rPr sz="2900" spc="0" dirty="0" smtClean="0">
                <a:latin typeface="Arial"/>
                <a:cs typeface="Arial"/>
              </a:rPr>
              <a:t>e o</a:t>
            </a:r>
            <a:r>
              <a:rPr sz="2900" spc="9" dirty="0" smtClean="0">
                <a:latin typeface="Arial"/>
                <a:cs typeface="Arial"/>
              </a:rPr>
              <a:t>b</a:t>
            </a:r>
            <a:r>
              <a:rPr sz="2900" spc="0" dirty="0" smtClean="0">
                <a:latin typeface="Arial"/>
                <a:cs typeface="Arial"/>
              </a:rPr>
              <a:t>jective</a:t>
            </a:r>
            <a:r>
              <a:rPr sz="2900" spc="-3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sh</a:t>
            </a:r>
            <a:r>
              <a:rPr sz="2900" spc="9" dirty="0" smtClean="0">
                <a:latin typeface="Arial"/>
                <a:cs typeface="Arial"/>
              </a:rPr>
              <a:t>o</a:t>
            </a:r>
            <a:r>
              <a:rPr sz="2900" spc="0" dirty="0" smtClean="0">
                <a:latin typeface="Arial"/>
                <a:cs typeface="Arial"/>
              </a:rPr>
              <a:t>uld</a:t>
            </a:r>
            <a:r>
              <a:rPr sz="2900" spc="-2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be di</a:t>
            </a:r>
            <a:r>
              <a:rPr sz="2900" spc="9" dirty="0" smtClean="0">
                <a:latin typeface="Arial"/>
                <a:cs typeface="Arial"/>
              </a:rPr>
              <a:t>r</a:t>
            </a:r>
            <a:r>
              <a:rPr sz="2900" spc="0" dirty="0" smtClean="0">
                <a:latin typeface="Arial"/>
                <a:cs typeface="Arial"/>
              </a:rPr>
              <a:t>ected</a:t>
            </a:r>
            <a:r>
              <a:rPr sz="2900" spc="-5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by</a:t>
            </a:r>
            <a:r>
              <a:rPr sz="2900" spc="-9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one m</a:t>
            </a:r>
            <a:r>
              <a:rPr sz="2900" spc="9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n</a:t>
            </a:r>
            <a:r>
              <a:rPr sz="2900" spc="9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ger</a:t>
            </a:r>
            <a:r>
              <a:rPr sz="2900" spc="-54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usi</a:t>
            </a:r>
            <a:r>
              <a:rPr sz="2900" spc="9" dirty="0" smtClean="0">
                <a:latin typeface="Arial"/>
                <a:cs typeface="Arial"/>
              </a:rPr>
              <a:t>n</a:t>
            </a:r>
            <a:r>
              <a:rPr sz="2900" spc="0" dirty="0" smtClean="0">
                <a:latin typeface="Arial"/>
                <a:cs typeface="Arial"/>
              </a:rPr>
              <a:t>g</a:t>
            </a:r>
            <a:r>
              <a:rPr sz="2900" spc="-19" dirty="0" smtClean="0">
                <a:latin typeface="Arial"/>
                <a:cs typeface="Arial"/>
              </a:rPr>
              <a:t> </a:t>
            </a:r>
            <a:r>
              <a:rPr sz="2900" spc="0" dirty="0" smtClean="0">
                <a:latin typeface="Arial"/>
                <a:cs typeface="Arial"/>
              </a:rPr>
              <a:t>o</a:t>
            </a:r>
            <a:r>
              <a:rPr sz="2900" spc="9" dirty="0" smtClean="0">
                <a:latin typeface="Arial"/>
                <a:cs typeface="Arial"/>
              </a:rPr>
              <a:t>n</a:t>
            </a:r>
            <a:r>
              <a:rPr sz="2900" spc="0" dirty="0" smtClean="0">
                <a:latin typeface="Arial"/>
                <a:cs typeface="Arial"/>
              </a:rPr>
              <a:t>e pl</a:t>
            </a:r>
            <a:r>
              <a:rPr sz="2900" spc="9" dirty="0" smtClean="0">
                <a:latin typeface="Arial"/>
                <a:cs typeface="Arial"/>
              </a:rPr>
              <a:t>a</a:t>
            </a:r>
            <a:r>
              <a:rPr sz="2900" spc="0" dirty="0" smtClean="0">
                <a:latin typeface="Arial"/>
                <a:cs typeface="Arial"/>
              </a:rPr>
              <a:t>n.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00499" y="1928825"/>
            <a:ext cx="4378833" cy="400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8340" y="466779"/>
            <a:ext cx="3898480" cy="585012"/>
          </a:xfrm>
          <a:prstGeom prst="rect">
            <a:avLst/>
          </a:prstGeom>
        </p:spPr>
        <p:txBody>
          <a:bodyPr wrap="square" lIns="0" tIns="29241" rIns="0" bIns="0" rtlCol="0">
            <a:noAutofit/>
          </a:bodyPr>
          <a:lstStyle/>
          <a:p>
            <a:pPr marL="12700">
              <a:lnSpc>
                <a:spcPts val="4605"/>
              </a:lnSpc>
            </a:pPr>
            <a:r>
              <a:rPr sz="4400" b="1" spc="-2" dirty="0" smtClean="0">
                <a:latin typeface="Arial"/>
                <a:cs typeface="Arial"/>
              </a:rPr>
              <a:t>Subordination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30812" y="466779"/>
            <a:ext cx="637616" cy="585012"/>
          </a:xfrm>
          <a:prstGeom prst="rect">
            <a:avLst/>
          </a:prstGeom>
        </p:spPr>
        <p:txBody>
          <a:bodyPr wrap="square" lIns="0" tIns="29241" rIns="0" bIns="0" rtlCol="0">
            <a:noAutofit/>
          </a:bodyPr>
          <a:lstStyle/>
          <a:p>
            <a:pPr marL="12700">
              <a:lnSpc>
                <a:spcPts val="4605"/>
              </a:lnSpc>
            </a:pPr>
            <a:r>
              <a:rPr sz="4400" b="1" dirty="0" smtClean="0">
                <a:latin typeface="Arial"/>
                <a:cs typeface="Arial"/>
              </a:rPr>
              <a:t>of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1860" y="466779"/>
            <a:ext cx="2719935" cy="585012"/>
          </a:xfrm>
          <a:prstGeom prst="rect">
            <a:avLst/>
          </a:prstGeom>
        </p:spPr>
        <p:txBody>
          <a:bodyPr wrap="square" lIns="0" tIns="29241" rIns="0" bIns="0" rtlCol="0">
            <a:noAutofit/>
          </a:bodyPr>
          <a:lstStyle/>
          <a:p>
            <a:pPr marL="12700">
              <a:lnSpc>
                <a:spcPts val="4605"/>
              </a:lnSpc>
            </a:pPr>
            <a:r>
              <a:rPr sz="4400" b="1" spc="-1" dirty="0" smtClean="0">
                <a:latin typeface="Arial"/>
                <a:cs typeface="Arial"/>
              </a:rPr>
              <a:t>individual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8380" y="1615096"/>
            <a:ext cx="3097682" cy="4065016"/>
          </a:xfrm>
          <a:prstGeom prst="rect">
            <a:avLst/>
          </a:prstGeom>
        </p:spPr>
        <p:txBody>
          <a:bodyPr wrap="square" lIns="0" tIns="18859" rIns="0" bIns="0" rtlCol="0">
            <a:noAutofit/>
          </a:bodyPr>
          <a:lstStyle/>
          <a:p>
            <a:pPr marL="12700" marR="57195">
              <a:lnSpc>
                <a:spcPts val="2970"/>
              </a:lnSpc>
            </a:pPr>
            <a:r>
              <a:rPr sz="3000" spc="72" dirty="0" smtClean="0">
                <a:latin typeface="Times New Roman"/>
                <a:cs typeface="Times New Roman"/>
              </a:rPr>
              <a:t>The individual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2885"/>
              </a:lnSpc>
            </a:pPr>
            <a:r>
              <a:rPr sz="3000" spc="45" dirty="0" smtClean="0">
                <a:latin typeface="Times New Roman"/>
                <a:cs typeface="Times New Roman"/>
              </a:rPr>
              <a:t>should subordinate</a:t>
            </a:r>
            <a:endParaRPr sz="3000">
              <a:latin typeface="Times New Roman"/>
              <a:cs typeface="Times New Roman"/>
            </a:endParaRPr>
          </a:p>
          <a:p>
            <a:pPr marL="12700" marR="57195">
              <a:lnSpc>
                <a:spcPts val="2880"/>
              </a:lnSpc>
            </a:pPr>
            <a:r>
              <a:rPr sz="3000" spc="56" dirty="0" smtClean="0">
                <a:latin typeface="Times New Roman"/>
                <a:cs typeface="Times New Roman"/>
              </a:rPr>
              <a:t>self-interest to the</a:t>
            </a:r>
            <a:endParaRPr sz="3000">
              <a:latin typeface="Times New Roman"/>
              <a:cs typeface="Times New Roman"/>
            </a:endParaRPr>
          </a:p>
          <a:p>
            <a:pPr marL="12700" marR="57195">
              <a:lnSpc>
                <a:spcPts val="2880"/>
              </a:lnSpc>
            </a:pPr>
            <a:r>
              <a:rPr sz="3000" spc="30" dirty="0" smtClean="0">
                <a:latin typeface="Times New Roman"/>
                <a:cs typeface="Times New Roman"/>
              </a:rPr>
              <a:t>general good. It is</a:t>
            </a:r>
            <a:endParaRPr sz="3000">
              <a:latin typeface="Times New Roman"/>
              <a:cs typeface="Times New Roman"/>
            </a:endParaRPr>
          </a:p>
          <a:p>
            <a:pPr marL="12700" marR="57195">
              <a:lnSpc>
                <a:spcPts val="2880"/>
              </a:lnSpc>
            </a:pPr>
            <a:r>
              <a:rPr sz="3000" spc="73" dirty="0" smtClean="0">
                <a:latin typeface="Times New Roman"/>
                <a:cs typeface="Times New Roman"/>
              </a:rPr>
              <a:t>incumbent upon</a:t>
            </a:r>
            <a:endParaRPr sz="3000">
              <a:latin typeface="Times New Roman"/>
              <a:cs typeface="Times New Roman"/>
            </a:endParaRPr>
          </a:p>
          <a:p>
            <a:pPr marL="12700" marR="57195">
              <a:lnSpc>
                <a:spcPts val="2880"/>
              </a:lnSpc>
            </a:pPr>
            <a:r>
              <a:rPr sz="3000" spc="14" dirty="0" smtClean="0">
                <a:latin typeface="Times New Roman"/>
                <a:cs typeface="Times New Roman"/>
              </a:rPr>
              <a:t>management  to</a:t>
            </a:r>
            <a:endParaRPr sz="3000">
              <a:latin typeface="Times New Roman"/>
              <a:cs typeface="Times New Roman"/>
            </a:endParaRPr>
          </a:p>
          <a:p>
            <a:pPr marL="12700" marR="57195">
              <a:lnSpc>
                <a:spcPts val="2880"/>
              </a:lnSpc>
            </a:pPr>
            <a:r>
              <a:rPr sz="3000" spc="32" dirty="0" smtClean="0">
                <a:latin typeface="Times New Roman"/>
                <a:cs typeface="Times New Roman"/>
              </a:rPr>
              <a:t>reduce conflict</a:t>
            </a:r>
            <a:endParaRPr sz="3000">
              <a:latin typeface="Times New Roman"/>
              <a:cs typeface="Times New Roman"/>
            </a:endParaRPr>
          </a:p>
          <a:p>
            <a:pPr marL="12700" marR="57195">
              <a:lnSpc>
                <a:spcPts val="2880"/>
              </a:lnSpc>
            </a:pPr>
            <a:r>
              <a:rPr sz="3000" spc="59" dirty="0" smtClean="0">
                <a:latin typeface="Times New Roman"/>
                <a:cs typeface="Times New Roman"/>
              </a:rPr>
              <a:t>between the</a:t>
            </a:r>
            <a:endParaRPr sz="3000">
              <a:latin typeface="Times New Roman"/>
              <a:cs typeface="Times New Roman"/>
            </a:endParaRPr>
          </a:p>
          <a:p>
            <a:pPr marL="12700" marR="57195">
              <a:lnSpc>
                <a:spcPts val="2880"/>
              </a:lnSpc>
            </a:pPr>
            <a:r>
              <a:rPr sz="3000" spc="60" dirty="0" smtClean="0">
                <a:latin typeface="Times New Roman"/>
                <a:cs typeface="Times New Roman"/>
              </a:rPr>
              <a:t>individual and the</a:t>
            </a:r>
            <a:endParaRPr sz="3000">
              <a:latin typeface="Times New Roman"/>
              <a:cs typeface="Times New Roman"/>
            </a:endParaRPr>
          </a:p>
          <a:p>
            <a:pPr marL="12700" marR="57195">
              <a:lnSpc>
                <a:spcPts val="2880"/>
              </a:lnSpc>
            </a:pPr>
            <a:r>
              <a:rPr sz="3000" spc="25" dirty="0" smtClean="0">
                <a:latin typeface="Times New Roman"/>
                <a:cs typeface="Times New Roman"/>
              </a:rPr>
              <a:t>general well being</a:t>
            </a:r>
            <a:endParaRPr sz="3000">
              <a:latin typeface="Times New Roman"/>
              <a:cs typeface="Times New Roman"/>
            </a:endParaRPr>
          </a:p>
          <a:p>
            <a:pPr marL="12700" marR="57195">
              <a:lnSpc>
                <a:spcPts val="2885"/>
              </a:lnSpc>
              <a:spcBef>
                <a:spcPts val="0"/>
              </a:spcBef>
            </a:pPr>
            <a:r>
              <a:rPr sz="3000" spc="30" dirty="0" smtClean="0">
                <a:latin typeface="Times New Roman"/>
                <a:cs typeface="Times New Roman"/>
              </a:rPr>
              <a:t>wherever possible.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88340" y="1711973"/>
            <a:ext cx="263372" cy="254000"/>
          </a:xfrm>
          <a:prstGeom prst="rect">
            <a:avLst/>
          </a:prstGeom>
        </p:spPr>
        <p:txBody>
          <a:bodyPr wrap="square" lIns="0" tIns="11334" rIns="0" bIns="0" rtlCol="0">
            <a:noAutofit/>
          </a:bodyPr>
          <a:lstStyle/>
          <a:p>
            <a:pPr marL="12700">
              <a:lnSpc>
                <a:spcPts val="1785"/>
              </a:lnSpc>
            </a:pPr>
            <a:r>
              <a:rPr sz="1800" spc="701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</a:t>
            </a:r>
            <a:endParaRPr sz="18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1874" y="1500149"/>
            <a:ext cx="4857750" cy="4929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7288" y="393429"/>
            <a:ext cx="3617467" cy="482600"/>
          </a:xfrm>
          <a:prstGeom prst="rect">
            <a:avLst/>
          </a:prstGeom>
        </p:spPr>
        <p:txBody>
          <a:bodyPr wrap="square" lIns="0" tIns="24003" rIns="0" bIns="0" rtlCol="0">
            <a:noAutofit/>
          </a:bodyPr>
          <a:lstStyle/>
          <a:p>
            <a:pPr marL="12700">
              <a:lnSpc>
                <a:spcPts val="3779"/>
              </a:lnSpc>
            </a:pPr>
            <a:r>
              <a:rPr sz="2150" spc="186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3600" b="1" spc="1" dirty="0" smtClean="0">
                <a:latin typeface="Arial"/>
                <a:cs typeface="Arial"/>
              </a:rPr>
              <a:t>Remuneration.</a:t>
            </a:r>
            <a:endParaRPr sz="3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7288" y="1653908"/>
            <a:ext cx="3526644" cy="1278374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 marR="50826">
              <a:lnSpc>
                <a:spcPts val="3070"/>
              </a:lnSpc>
            </a:pPr>
            <a:r>
              <a:rPr sz="1750" spc="383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-6" dirty="0" smtClean="0">
                <a:latin typeface="Arial"/>
                <a:cs typeface="Arial"/>
              </a:rPr>
              <a:t>Workers must be</a:t>
            </a:r>
            <a:endParaRPr sz="2900">
              <a:latin typeface="Arial"/>
              <a:cs typeface="Arial"/>
            </a:endParaRPr>
          </a:p>
          <a:p>
            <a:pPr marL="333044">
              <a:lnSpc>
                <a:spcPct val="100041"/>
              </a:lnSpc>
            </a:pPr>
            <a:r>
              <a:rPr sz="2900" spc="-1" dirty="0" smtClean="0">
                <a:latin typeface="Arial"/>
                <a:cs typeface="Arial"/>
              </a:rPr>
              <a:t>paid a fair wage for their services.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7624" y="1500149"/>
            <a:ext cx="4572000" cy="4929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5381" y="504101"/>
            <a:ext cx="3808021" cy="380491"/>
          </a:xfrm>
          <a:prstGeom prst="rect">
            <a:avLst/>
          </a:prstGeom>
        </p:spPr>
        <p:txBody>
          <a:bodyPr wrap="square" lIns="0" tIns="17621" rIns="0" bIns="0" rtlCol="0">
            <a:noAutofit/>
          </a:bodyPr>
          <a:lstStyle/>
          <a:p>
            <a:pPr marL="12700">
              <a:lnSpc>
                <a:spcPts val="2775"/>
              </a:lnSpc>
            </a:pPr>
            <a:r>
              <a:rPr sz="1700" spc="431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800" spc="177" dirty="0" smtClean="0">
                <a:latin typeface="Times New Roman"/>
                <a:cs typeface="Times New Roman"/>
              </a:rPr>
              <a:t>CENTRALIZATION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00913" y="1699073"/>
            <a:ext cx="3963977" cy="4563132"/>
          </a:xfrm>
          <a:prstGeom prst="rect">
            <a:avLst/>
          </a:prstGeom>
        </p:spPr>
        <p:txBody>
          <a:bodyPr wrap="square" lIns="0" tIns="17621" rIns="0" bIns="0" rtlCol="0">
            <a:noAutofit/>
          </a:bodyPr>
          <a:lstStyle/>
          <a:p>
            <a:pPr marL="610412" marR="17967">
              <a:lnSpc>
                <a:spcPts val="2775"/>
              </a:lnSpc>
            </a:pPr>
            <a:r>
              <a:rPr sz="1700" spc="428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800" spc="55" dirty="0" smtClean="0">
                <a:latin typeface="Times New Roman"/>
                <a:cs typeface="Times New Roman"/>
              </a:rPr>
              <a:t>Fayol thought</a:t>
            </a:r>
            <a:endParaRPr sz="2800">
              <a:latin typeface="Times New Roman"/>
              <a:cs typeface="Times New Roman"/>
            </a:endParaRPr>
          </a:p>
          <a:p>
            <a:pPr indent="-261" algn="ctr">
              <a:lnSpc>
                <a:spcPts val="3219"/>
              </a:lnSpc>
              <a:spcBef>
                <a:spcPts val="1345"/>
              </a:spcBef>
            </a:pPr>
            <a:r>
              <a:rPr sz="2800" spc="61" dirty="0" smtClean="0">
                <a:latin typeface="Times New Roman"/>
                <a:cs typeface="Times New Roman"/>
              </a:rPr>
              <a:t>c</a:t>
            </a:r>
            <a:r>
              <a:rPr sz="2800" spc="51" dirty="0" smtClean="0">
                <a:latin typeface="Times New Roman"/>
                <a:cs typeface="Times New Roman"/>
              </a:rPr>
              <a:t>e</a:t>
            </a:r>
            <a:r>
              <a:rPr sz="2800" spc="53" dirty="0" smtClean="0">
                <a:latin typeface="Times New Roman"/>
                <a:cs typeface="Times New Roman"/>
              </a:rPr>
              <a:t>ntra</a:t>
            </a:r>
            <a:r>
              <a:rPr sz="2800" spc="27" dirty="0" smtClean="0">
                <a:latin typeface="Times New Roman"/>
                <a:cs typeface="Times New Roman"/>
              </a:rPr>
              <a:t>l</a:t>
            </a:r>
            <a:r>
              <a:rPr sz="2800" spc="53" dirty="0" smtClean="0">
                <a:latin typeface="Times New Roman"/>
                <a:cs typeface="Times New Roman"/>
              </a:rPr>
              <a:t>ization</a:t>
            </a:r>
            <a:r>
              <a:rPr sz="2800" spc="7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of</a:t>
            </a:r>
            <a:r>
              <a:rPr sz="2800" spc="46" dirty="0" smtClean="0">
                <a:latin typeface="Times New Roman"/>
                <a:cs typeface="Times New Roman"/>
              </a:rPr>
              <a:t> </a:t>
            </a:r>
            <a:r>
              <a:rPr sz="2800" spc="71" dirty="0" smtClean="0">
                <a:latin typeface="Times New Roman"/>
                <a:cs typeface="Times New Roman"/>
              </a:rPr>
              <a:t>auth</a:t>
            </a:r>
            <a:r>
              <a:rPr sz="2800" spc="88" dirty="0" smtClean="0">
                <a:latin typeface="Times New Roman"/>
                <a:cs typeface="Times New Roman"/>
              </a:rPr>
              <a:t>o</a:t>
            </a:r>
            <a:r>
              <a:rPr sz="2800" spc="96" dirty="0" smtClean="0">
                <a:latin typeface="Times New Roman"/>
                <a:cs typeface="Times New Roman"/>
              </a:rPr>
              <a:t>rity</a:t>
            </a:r>
            <a:r>
              <a:rPr sz="2800" spc="69" dirty="0" smtClean="0">
                <a:latin typeface="Times New Roman"/>
                <a:cs typeface="Times New Roman"/>
              </a:rPr>
              <a:t> 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219"/>
              </a:lnSpc>
              <a:spcBef>
                <a:spcPts val="1484"/>
              </a:spcBef>
            </a:pPr>
            <a:r>
              <a:rPr sz="2800" spc="24" dirty="0" smtClean="0">
                <a:latin typeface="Times New Roman"/>
                <a:cs typeface="Times New Roman"/>
              </a:rPr>
              <a:t>to be desirable, at least for 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219"/>
              </a:lnSpc>
              <a:spcBef>
                <a:spcPts val="1484"/>
              </a:spcBef>
            </a:pPr>
            <a:r>
              <a:rPr sz="2800" spc="44" dirty="0" smtClean="0">
                <a:latin typeface="Times New Roman"/>
                <a:cs typeface="Times New Roman"/>
              </a:rPr>
              <a:t>overall control. Certainly, 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219"/>
              </a:lnSpc>
              <a:spcBef>
                <a:spcPts val="1484"/>
              </a:spcBef>
            </a:pPr>
            <a:r>
              <a:rPr sz="2800" dirty="0" smtClean="0">
                <a:latin typeface="Times New Roman"/>
                <a:cs typeface="Times New Roman"/>
              </a:rPr>
              <a:t>bo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h</a:t>
            </a:r>
            <a:r>
              <a:rPr sz="2800" spc="243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formul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tion </a:t>
            </a:r>
            <a:r>
              <a:rPr sz="2800" spc="9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f</a:t>
            </a:r>
            <a:r>
              <a:rPr sz="2800" spc="4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poli</a:t>
            </a:r>
            <a:r>
              <a:rPr sz="2800" spc="-9" dirty="0" smtClean="0">
                <a:latin typeface="Times New Roman"/>
                <a:cs typeface="Times New Roman"/>
              </a:rPr>
              <a:t>c</a:t>
            </a:r>
            <a:r>
              <a:rPr sz="2800" spc="97" dirty="0" smtClean="0">
                <a:latin typeface="Times New Roman"/>
                <a:cs typeface="Times New Roman"/>
              </a:rPr>
              <a:t>y</a:t>
            </a:r>
            <a:r>
              <a:rPr sz="2800" spc="48" dirty="0" smtClean="0">
                <a:latin typeface="Times New Roman"/>
                <a:cs typeface="Times New Roman"/>
              </a:rPr>
              <a:t> 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219"/>
              </a:lnSpc>
              <a:spcBef>
                <a:spcPts val="1484"/>
              </a:spcBef>
            </a:pPr>
            <a:r>
              <a:rPr sz="2800" spc="47" dirty="0" smtClean="0">
                <a:latin typeface="Times New Roman"/>
                <a:cs typeface="Times New Roman"/>
              </a:rPr>
              <a:t>and the generation of</a:t>
            </a:r>
            <a:endParaRPr sz="2800">
              <a:latin typeface="Times New Roman"/>
              <a:cs typeface="Times New Roman"/>
            </a:endParaRPr>
          </a:p>
          <a:p>
            <a:pPr marL="3848" marR="23457" algn="ctr">
              <a:lnSpc>
                <a:spcPct val="95825"/>
              </a:lnSpc>
              <a:spcBef>
                <a:spcPts val="1539"/>
              </a:spcBef>
            </a:pPr>
            <a:r>
              <a:rPr sz="2800" spc="25" dirty="0" smtClean="0">
                <a:latin typeface="Times New Roman"/>
                <a:cs typeface="Times New Roman"/>
              </a:rPr>
              <a:t>basic rules and procedures</a:t>
            </a:r>
            <a:endParaRPr sz="2800">
              <a:latin typeface="Times New Roman"/>
              <a:cs typeface="Times New Roman"/>
            </a:endParaRPr>
          </a:p>
          <a:p>
            <a:pPr marL="247688" marR="267024" algn="ctr">
              <a:lnSpc>
                <a:spcPct val="95825"/>
              </a:lnSpc>
              <a:spcBef>
                <a:spcPts val="1484"/>
              </a:spcBef>
            </a:pPr>
            <a:r>
              <a:rPr sz="2800" spc="38" dirty="0" smtClean="0">
                <a:latin typeface="Times New Roman"/>
                <a:cs typeface="Times New Roman"/>
              </a:rPr>
              <a:t>ought to be centralized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29251" y="1479537"/>
            <a:ext cx="4214749" cy="4793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5940" y="401444"/>
            <a:ext cx="3552789" cy="532891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sz="2400" spc="58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4000" b="1" spc="-9" dirty="0" smtClean="0">
                <a:latin typeface="Arial"/>
                <a:cs typeface="Arial"/>
              </a:rPr>
              <a:t>Scalar chain.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776075"/>
            <a:ext cx="3997307" cy="1720399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 marR="50826">
              <a:lnSpc>
                <a:spcPts val="3070"/>
              </a:lnSpc>
            </a:pPr>
            <a:r>
              <a:rPr sz="1750" spc="770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0" dirty="0" smtClean="0">
                <a:latin typeface="Arial"/>
                <a:cs typeface="Arial"/>
              </a:rPr>
              <a:t>The line of authority</a:t>
            </a:r>
            <a:endParaRPr sz="2900">
              <a:latin typeface="Arial"/>
              <a:cs typeface="Arial"/>
            </a:endParaRPr>
          </a:p>
          <a:p>
            <a:pPr marL="332740">
              <a:lnSpc>
                <a:spcPct val="100041"/>
              </a:lnSpc>
            </a:pPr>
            <a:r>
              <a:rPr sz="2900" spc="-2" dirty="0" smtClean="0">
                <a:latin typeface="Arial"/>
                <a:cs typeface="Arial"/>
              </a:rPr>
              <a:t>from top management the lowest ranks represents the scalar</a:t>
            </a:r>
            <a:endParaRPr sz="2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1804" y="2218035"/>
            <a:ext cx="388307" cy="394207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>
              <a:lnSpc>
                <a:spcPts val="3070"/>
              </a:lnSpc>
            </a:pPr>
            <a:r>
              <a:rPr sz="2900" dirty="0" smtClean="0">
                <a:latin typeface="Arial"/>
                <a:cs typeface="Arial"/>
              </a:rPr>
              <a:t>to</a:t>
            </a:r>
            <a:endParaRPr sz="29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5980" y="3544169"/>
            <a:ext cx="3969432" cy="836168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 marR="55321">
              <a:lnSpc>
                <a:spcPts val="3070"/>
              </a:lnSpc>
            </a:pPr>
            <a:r>
              <a:rPr sz="2900" dirty="0" smtClean="0">
                <a:latin typeface="Arial"/>
                <a:cs typeface="Arial"/>
              </a:rPr>
              <a:t>chain. Communications</a:t>
            </a:r>
            <a:endParaRPr sz="29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2900" spc="0" dirty="0" smtClean="0">
                <a:latin typeface="Arial"/>
                <a:cs typeface="Arial"/>
              </a:rPr>
              <a:t>should follow this chain.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00499" y="1642999"/>
            <a:ext cx="4417695" cy="3357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4642" y="417765"/>
            <a:ext cx="2238248" cy="635000"/>
          </a:xfrm>
          <a:prstGeom prst="rect">
            <a:avLst/>
          </a:prstGeom>
        </p:spPr>
        <p:txBody>
          <a:bodyPr wrap="square" lIns="0" tIns="31750" rIns="0" bIns="0" rtlCol="0">
            <a:noAutofit/>
          </a:bodyPr>
          <a:lstStyle/>
          <a:p>
            <a:pPr marL="12700">
              <a:lnSpc>
                <a:spcPts val="5000"/>
              </a:lnSpc>
            </a:pPr>
            <a:r>
              <a:rPr sz="2900" spc="1159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</a:t>
            </a:r>
            <a:r>
              <a:rPr sz="4800" b="1" spc="-44" dirty="0" smtClean="0">
                <a:latin typeface="Arial"/>
                <a:cs typeface="Arial"/>
              </a:rPr>
              <a:t>Order.</a:t>
            </a:r>
            <a:endParaRPr sz="4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64642" y="2019915"/>
            <a:ext cx="4015010" cy="1278127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 marR="50826">
              <a:lnSpc>
                <a:spcPts val="3070"/>
              </a:lnSpc>
            </a:pPr>
            <a:r>
              <a:rPr sz="1750" spc="405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0" dirty="0" smtClean="0">
                <a:latin typeface="Arial"/>
                <a:cs typeface="Arial"/>
              </a:rPr>
              <a:t>People and materials</a:t>
            </a:r>
            <a:endParaRPr sz="2900">
              <a:latin typeface="Arial"/>
              <a:cs typeface="Arial"/>
            </a:endParaRPr>
          </a:p>
          <a:p>
            <a:pPr marL="332740">
              <a:lnSpc>
                <a:spcPct val="100041"/>
              </a:lnSpc>
            </a:pPr>
            <a:r>
              <a:rPr sz="2900" spc="-2" dirty="0" smtClean="0">
                <a:latin typeface="Arial"/>
                <a:cs typeface="Arial"/>
              </a:rPr>
              <a:t>should be in the right place at the right time.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29125" y="1571586"/>
            <a:ext cx="4572000" cy="50721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3014" y="552751"/>
            <a:ext cx="2252120" cy="584708"/>
          </a:xfrm>
          <a:prstGeom prst="rect">
            <a:avLst/>
          </a:prstGeom>
        </p:spPr>
        <p:txBody>
          <a:bodyPr wrap="square" lIns="0" tIns="29210" rIns="0" bIns="0" rtlCol="0">
            <a:noAutofit/>
          </a:bodyPr>
          <a:lstStyle/>
          <a:p>
            <a:pPr marL="12700">
              <a:lnSpc>
                <a:spcPts val="4600"/>
              </a:lnSpc>
            </a:pPr>
            <a:r>
              <a:rPr sz="2650" spc="1229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</a:t>
            </a:r>
            <a:r>
              <a:rPr sz="4400" b="1" spc="-47" dirty="0" smtClean="0">
                <a:latin typeface="Arial"/>
                <a:cs typeface="Arial"/>
              </a:rPr>
              <a:t>Equity.</a:t>
            </a:r>
            <a:endParaRPr sz="4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93014" y="2040623"/>
            <a:ext cx="3735371" cy="1278374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>
              <a:lnSpc>
                <a:spcPts val="3070"/>
              </a:lnSpc>
            </a:pPr>
            <a:r>
              <a:rPr sz="1750" spc="383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-3" dirty="0" smtClean="0">
                <a:latin typeface="Arial"/>
                <a:cs typeface="Arial"/>
              </a:rPr>
              <a:t>Managers should be</a:t>
            </a:r>
            <a:endParaRPr sz="2900">
              <a:latin typeface="Arial"/>
              <a:cs typeface="Arial"/>
            </a:endParaRPr>
          </a:p>
          <a:p>
            <a:pPr marL="332740" marR="108716">
              <a:lnSpc>
                <a:spcPct val="100041"/>
              </a:lnSpc>
            </a:pPr>
            <a:r>
              <a:rPr sz="2900" spc="-1" dirty="0" smtClean="0">
                <a:latin typeface="Arial"/>
                <a:cs typeface="Arial"/>
              </a:rPr>
              <a:t>kind and fair to their subordinates.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86124" y="3000375"/>
            <a:ext cx="5057775" cy="354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40" y="329950"/>
            <a:ext cx="8037545" cy="533196"/>
          </a:xfrm>
          <a:prstGeom prst="rect">
            <a:avLst/>
          </a:prstGeom>
        </p:spPr>
        <p:txBody>
          <a:bodyPr wrap="square" lIns="0" tIns="26606" rIns="0" bIns="0" rtlCol="0">
            <a:noAutofit/>
          </a:bodyPr>
          <a:lstStyle/>
          <a:p>
            <a:pPr marL="12700">
              <a:lnSpc>
                <a:spcPts val="4190"/>
              </a:lnSpc>
            </a:pPr>
            <a:r>
              <a:rPr sz="2400" spc="58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4000" b="1" spc="-2" dirty="0" smtClean="0">
                <a:latin typeface="Arial"/>
                <a:cs typeface="Arial"/>
              </a:rPr>
              <a:t>Stability of tenure of personnel.</a:t>
            </a:r>
            <a:endParaRPr sz="4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1704447"/>
            <a:ext cx="8681238" cy="1720341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>
              <a:lnSpc>
                <a:spcPts val="3070"/>
              </a:lnSpc>
            </a:pPr>
            <a:r>
              <a:rPr sz="1750" spc="405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-2" dirty="0" smtClean="0">
                <a:latin typeface="Arial"/>
                <a:cs typeface="Arial"/>
              </a:rPr>
              <a:t>High employee turnover is inefficient. Management</a:t>
            </a:r>
            <a:endParaRPr sz="2900">
              <a:latin typeface="Arial"/>
              <a:cs typeface="Arial"/>
            </a:endParaRPr>
          </a:p>
          <a:p>
            <a:pPr marL="332740" marR="735507">
              <a:lnSpc>
                <a:spcPct val="100041"/>
              </a:lnSpc>
            </a:pPr>
            <a:r>
              <a:rPr sz="2900" spc="-2" dirty="0" smtClean="0">
                <a:latin typeface="Arial"/>
                <a:cs typeface="Arial"/>
              </a:rPr>
              <a:t>should provide orderly personnel planning and ensure that replacements are available to fill vacancies.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6376" y="1714500"/>
            <a:ext cx="4113022" cy="3357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5980" y="482355"/>
            <a:ext cx="2132500" cy="494792"/>
          </a:xfrm>
          <a:prstGeom prst="rect">
            <a:avLst/>
          </a:prstGeom>
        </p:spPr>
        <p:txBody>
          <a:bodyPr wrap="square" lIns="0" tIns="24638" rIns="0" bIns="0" rtlCol="0">
            <a:noAutofit/>
          </a:bodyPr>
          <a:lstStyle/>
          <a:p>
            <a:pPr marL="12700">
              <a:lnSpc>
                <a:spcPts val="3879"/>
              </a:lnSpc>
            </a:pPr>
            <a:r>
              <a:rPr sz="3700" b="1" spc="0" dirty="0" smtClean="0">
                <a:latin typeface="Arial"/>
                <a:cs typeface="Arial"/>
              </a:rPr>
              <a:t>Initiative.</a:t>
            </a:r>
            <a:endParaRPr sz="3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34355"/>
            <a:ext cx="318899" cy="307340"/>
          </a:xfrm>
          <a:prstGeom prst="rect">
            <a:avLst/>
          </a:prstGeom>
        </p:spPr>
        <p:txBody>
          <a:bodyPr wrap="square" lIns="0" tIns="13811" rIns="0" bIns="0" rtlCol="0">
            <a:noAutofit/>
          </a:bodyPr>
          <a:lstStyle/>
          <a:p>
            <a:pPr marL="12700">
              <a:lnSpc>
                <a:spcPts val="2175"/>
              </a:lnSpc>
            </a:pPr>
            <a:r>
              <a:rPr sz="2200" spc="868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</a:t>
            </a:r>
            <a:endParaRPr sz="22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5980" y="1687206"/>
            <a:ext cx="3479530" cy="4558665"/>
          </a:xfrm>
          <a:prstGeom prst="rect">
            <a:avLst/>
          </a:prstGeom>
        </p:spPr>
        <p:txBody>
          <a:bodyPr wrap="square" lIns="0" tIns="23082" rIns="0" bIns="0" rtlCol="0">
            <a:noAutofit/>
          </a:bodyPr>
          <a:lstStyle/>
          <a:p>
            <a:pPr marL="12700" marR="68350">
              <a:lnSpc>
                <a:spcPts val="3635"/>
              </a:lnSpc>
            </a:pPr>
            <a:r>
              <a:rPr sz="3700" spc="68" dirty="0" smtClean="0">
                <a:latin typeface="Times New Roman"/>
                <a:cs typeface="Times New Roman"/>
              </a:rPr>
              <a:t>The power of</a:t>
            </a:r>
            <a:endParaRPr sz="3700">
              <a:latin typeface="Times New Roman"/>
              <a:cs typeface="Times New Roman"/>
            </a:endParaRPr>
          </a:p>
          <a:p>
            <a:pPr marL="12700" marR="615288">
              <a:lnSpc>
                <a:spcPts val="4000"/>
              </a:lnSpc>
              <a:spcBef>
                <a:spcPts val="18"/>
              </a:spcBef>
            </a:pPr>
            <a:r>
              <a:rPr sz="3700" spc="61" dirty="0" smtClean="0">
                <a:latin typeface="Times New Roman"/>
                <a:cs typeface="Times New Roman"/>
              </a:rPr>
              <a:t>thinking out, proposing and executing.</a:t>
            </a:r>
            <a:endParaRPr sz="3700">
              <a:latin typeface="Times New Roman"/>
              <a:cs typeface="Times New Roman"/>
            </a:endParaRPr>
          </a:p>
          <a:p>
            <a:pPr marL="12700">
              <a:lnSpc>
                <a:spcPts val="4000"/>
              </a:lnSpc>
            </a:pPr>
            <a:r>
              <a:rPr sz="3700" spc="83" dirty="0" smtClean="0">
                <a:latin typeface="Times New Roman"/>
                <a:cs typeface="Times New Roman"/>
              </a:rPr>
              <a:t>Mana</a:t>
            </a:r>
            <a:r>
              <a:rPr sz="3700" spc="63" dirty="0" smtClean="0">
                <a:latin typeface="Times New Roman"/>
                <a:cs typeface="Times New Roman"/>
              </a:rPr>
              <a:t>g</a:t>
            </a:r>
            <a:r>
              <a:rPr sz="3700" spc="107" dirty="0" smtClean="0">
                <a:latin typeface="Times New Roman"/>
                <a:cs typeface="Times New Roman"/>
              </a:rPr>
              <a:t>ement</a:t>
            </a:r>
            <a:r>
              <a:rPr sz="3700" spc="54" dirty="0" smtClean="0">
                <a:latin typeface="Times New Roman"/>
                <a:cs typeface="Times New Roman"/>
              </a:rPr>
              <a:t> </a:t>
            </a:r>
            <a:r>
              <a:rPr sz="3700" spc="0" dirty="0" smtClean="0">
                <a:latin typeface="Times New Roman"/>
                <a:cs typeface="Times New Roman"/>
              </a:rPr>
              <a:t>should</a:t>
            </a:r>
            <a:r>
              <a:rPr sz="3700" spc="369" dirty="0" smtClean="0">
                <a:latin typeface="Times New Roman"/>
                <a:cs typeface="Times New Roman"/>
              </a:rPr>
              <a:t> </a:t>
            </a:r>
            <a:r>
              <a:rPr sz="3700" spc="33" dirty="0" smtClean="0">
                <a:latin typeface="Times New Roman"/>
                <a:cs typeface="Times New Roman"/>
              </a:rPr>
              <a:t>enco</a:t>
            </a:r>
            <a:r>
              <a:rPr sz="3700" spc="21" dirty="0" smtClean="0">
                <a:latin typeface="Times New Roman"/>
                <a:cs typeface="Times New Roman"/>
              </a:rPr>
              <a:t>u</a:t>
            </a:r>
            <a:r>
              <a:rPr sz="3700" spc="14" dirty="0" smtClean="0">
                <a:latin typeface="Times New Roman"/>
                <a:cs typeface="Times New Roman"/>
              </a:rPr>
              <a:t>rage</a:t>
            </a:r>
            <a:r>
              <a:rPr sz="3700" spc="8" dirty="0" smtClean="0">
                <a:latin typeface="Times New Roman"/>
                <a:cs typeface="Times New Roman"/>
              </a:rPr>
              <a:t> </a:t>
            </a:r>
            <a:r>
              <a:rPr sz="3700" spc="0" dirty="0" smtClean="0">
                <a:latin typeface="Times New Roman"/>
                <a:cs typeface="Times New Roman"/>
              </a:rPr>
              <a:t>employees</a:t>
            </a:r>
            <a:r>
              <a:rPr sz="3700" spc="306" dirty="0" smtClean="0">
                <a:latin typeface="Times New Roman"/>
                <a:cs typeface="Times New Roman"/>
              </a:rPr>
              <a:t> </a:t>
            </a:r>
            <a:r>
              <a:rPr sz="3700" spc="100" dirty="0" smtClean="0">
                <a:latin typeface="Times New Roman"/>
                <a:cs typeface="Times New Roman"/>
              </a:rPr>
              <a:t>to</a:t>
            </a:r>
            <a:endParaRPr sz="3700">
              <a:latin typeface="Times New Roman"/>
              <a:cs typeface="Times New Roman"/>
            </a:endParaRPr>
          </a:p>
          <a:p>
            <a:pPr marL="12700" marR="68350">
              <a:lnSpc>
                <a:spcPts val="4000"/>
              </a:lnSpc>
            </a:pPr>
            <a:r>
              <a:rPr sz="3700" spc="60" dirty="0" smtClean="0">
                <a:latin typeface="Times New Roman"/>
                <a:cs typeface="Times New Roman"/>
              </a:rPr>
              <a:t>originate and</a:t>
            </a:r>
            <a:endParaRPr sz="3700">
              <a:latin typeface="Times New Roman"/>
              <a:cs typeface="Times New Roman"/>
            </a:endParaRPr>
          </a:p>
          <a:p>
            <a:pPr marL="12700" marR="68350">
              <a:lnSpc>
                <a:spcPts val="4020"/>
              </a:lnSpc>
              <a:spcBef>
                <a:spcPts val="1"/>
              </a:spcBef>
            </a:pPr>
            <a:r>
              <a:rPr sz="3700" spc="57" dirty="0" smtClean="0">
                <a:latin typeface="Times New Roman"/>
                <a:cs typeface="Times New Roman"/>
              </a:rPr>
              <a:t>carry out plans.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1806311"/>
            <a:ext cx="318899" cy="307340"/>
          </a:xfrm>
          <a:prstGeom prst="rect">
            <a:avLst/>
          </a:prstGeom>
        </p:spPr>
        <p:txBody>
          <a:bodyPr wrap="square" lIns="0" tIns="13811" rIns="0" bIns="0" rtlCol="0">
            <a:noAutofit/>
          </a:bodyPr>
          <a:lstStyle/>
          <a:p>
            <a:pPr marL="12700">
              <a:lnSpc>
                <a:spcPts val="2175"/>
              </a:lnSpc>
            </a:pPr>
            <a:r>
              <a:rPr sz="2200" spc="868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</a:t>
            </a:r>
            <a:endParaRPr sz="22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14875" y="1643075"/>
            <a:ext cx="4047363" cy="4143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40" y="115567"/>
            <a:ext cx="4257188" cy="532891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sz="2400" spc="58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4000" b="1" spc="-2" dirty="0" smtClean="0">
                <a:latin typeface="Arial"/>
                <a:cs typeface="Arial"/>
              </a:rPr>
              <a:t>Esprit de corps.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780" y="1506002"/>
            <a:ext cx="3876024" cy="4822393"/>
          </a:xfrm>
          <a:prstGeom prst="rect">
            <a:avLst/>
          </a:prstGeom>
        </p:spPr>
        <p:txBody>
          <a:bodyPr wrap="square" lIns="0" tIns="20097" rIns="0" bIns="0" rtlCol="0">
            <a:noAutofit/>
          </a:bodyPr>
          <a:lstStyle/>
          <a:p>
            <a:pPr marL="12700" marR="57398">
              <a:lnSpc>
                <a:spcPts val="3165"/>
              </a:lnSpc>
            </a:pPr>
            <a:r>
              <a:rPr sz="3200" spc="79" dirty="0" smtClean="0">
                <a:latin typeface="Times New Roman"/>
                <a:cs typeface="Times New Roman"/>
              </a:rPr>
              <a:t>This means union is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  <a:spcBef>
                <a:spcPts val="1"/>
              </a:spcBef>
            </a:pPr>
            <a:r>
              <a:rPr sz="3200" dirty="0" smtClean="0">
                <a:latin typeface="Times New Roman"/>
                <a:cs typeface="Times New Roman"/>
              </a:rPr>
              <a:t>streng</a:t>
            </a:r>
            <a:r>
              <a:rPr sz="3200" spc="-9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h</a:t>
            </a:r>
            <a:r>
              <a:rPr sz="3200" spc="72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or</a:t>
            </a:r>
            <a:r>
              <a:rPr sz="3200" spc="106" dirty="0" smtClean="0">
                <a:latin typeface="Times New Roman"/>
                <a:cs typeface="Times New Roman"/>
              </a:rPr>
              <a:t> </a:t>
            </a:r>
            <a:r>
              <a:rPr sz="3200" spc="144" dirty="0" smtClean="0">
                <a:latin typeface="Times New Roman"/>
                <a:cs typeface="Times New Roman"/>
              </a:rPr>
              <a:t>Team</a:t>
            </a:r>
            <a:r>
              <a:rPr sz="3200" spc="6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Spirit.</a:t>
            </a:r>
            <a:r>
              <a:rPr sz="3200" spc="45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He</a:t>
            </a:r>
            <a:r>
              <a:rPr sz="3200" spc="39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felt</a:t>
            </a:r>
            <a:r>
              <a:rPr sz="3200" spc="2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th</a:t>
            </a:r>
            <a:r>
              <a:rPr sz="3200" spc="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537" dirty="0" smtClean="0">
                <a:latin typeface="Times New Roman"/>
                <a:cs typeface="Times New Roman"/>
              </a:rPr>
              <a:t> </a:t>
            </a:r>
            <a:r>
              <a:rPr sz="3200" spc="20" dirty="0" smtClean="0">
                <a:latin typeface="Times New Roman"/>
                <a:cs typeface="Times New Roman"/>
              </a:rPr>
              <a:t>all</a:t>
            </a:r>
            <a:r>
              <a:rPr sz="3200" spc="15" dirty="0" smtClean="0">
                <a:latin typeface="Times New Roman"/>
                <a:cs typeface="Times New Roman"/>
              </a:rPr>
              <a:t> </a:t>
            </a:r>
            <a:r>
              <a:rPr sz="3200" spc="12" dirty="0" smtClean="0">
                <a:latin typeface="Times New Roman"/>
                <a:cs typeface="Times New Roman"/>
              </a:rPr>
              <a:t>successful</a:t>
            </a:r>
            <a:r>
              <a:rPr sz="3200" spc="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organizati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ns</a:t>
            </a:r>
            <a:r>
              <a:rPr sz="3200" spc="729" dirty="0" smtClean="0">
                <a:latin typeface="Times New Roman"/>
                <a:cs typeface="Times New Roman"/>
              </a:rPr>
              <a:t> </a:t>
            </a:r>
            <a:r>
              <a:rPr sz="3200" spc="66" dirty="0" smtClean="0">
                <a:latin typeface="Times New Roman"/>
                <a:cs typeface="Times New Roman"/>
              </a:rPr>
              <a:t>survive</a:t>
            </a:r>
            <a:r>
              <a:rPr sz="3200" spc="3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only</a:t>
            </a:r>
            <a:r>
              <a:rPr sz="3200" spc="284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w</a:t>
            </a:r>
            <a:r>
              <a:rPr sz="3200" spc="0" dirty="0" smtClean="0">
                <a:latin typeface="Times New Roman"/>
                <a:cs typeface="Times New Roman"/>
              </a:rPr>
              <a:t>hen</a:t>
            </a:r>
            <a:r>
              <a:rPr sz="3200" spc="46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feeling</a:t>
            </a:r>
            <a:r>
              <a:rPr sz="3200" spc="177" dirty="0" smtClean="0">
                <a:latin typeface="Times New Roman"/>
                <a:cs typeface="Times New Roman"/>
              </a:rPr>
              <a:t> </a:t>
            </a:r>
            <a:r>
              <a:rPr sz="3200" spc="25" dirty="0" smtClean="0">
                <a:latin typeface="Times New Roman"/>
                <a:cs typeface="Times New Roman"/>
              </a:rPr>
              <a:t>of</a:t>
            </a:r>
            <a:r>
              <a:rPr sz="3200" spc="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unity</a:t>
            </a:r>
            <a:r>
              <a:rPr sz="3200" spc="59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pervades</a:t>
            </a:r>
            <a:r>
              <a:rPr sz="3200" spc="305" dirty="0" smtClean="0">
                <a:latin typeface="Times New Roman"/>
                <a:cs typeface="Times New Roman"/>
              </a:rPr>
              <a:t> </a:t>
            </a:r>
            <a:r>
              <a:rPr sz="3200" spc="103" dirty="0" smtClean="0">
                <a:latin typeface="Times New Roman"/>
                <a:cs typeface="Times New Roman"/>
              </a:rPr>
              <a:t>the</a:t>
            </a:r>
            <a:r>
              <a:rPr sz="3200" spc="63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group</a:t>
            </a:r>
            <a:r>
              <a:rPr sz="3200" spc="198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and</a:t>
            </a:r>
            <a:r>
              <a:rPr sz="3200" spc="27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t</a:t>
            </a:r>
            <a:r>
              <a:rPr sz="3200" spc="9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at</a:t>
            </a:r>
            <a:r>
              <a:rPr sz="3200" spc="555" dirty="0" smtClean="0">
                <a:latin typeface="Times New Roman"/>
                <a:cs typeface="Times New Roman"/>
              </a:rPr>
              <a:t> </a:t>
            </a:r>
            <a:r>
              <a:rPr sz="3200" spc="25" dirty="0" smtClean="0">
                <a:latin typeface="Times New Roman"/>
                <a:cs typeface="Times New Roman"/>
              </a:rPr>
              <a:t>viable</a:t>
            </a:r>
            <a:r>
              <a:rPr sz="3200" spc="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organizations </a:t>
            </a:r>
            <a:r>
              <a:rPr sz="3200" spc="11" dirty="0" smtClean="0">
                <a:latin typeface="Times New Roman"/>
                <a:cs typeface="Times New Roman"/>
              </a:rPr>
              <a:t> </a:t>
            </a:r>
            <a:r>
              <a:rPr sz="3200" spc="23" dirty="0" smtClean="0">
                <a:latin typeface="Times New Roman"/>
                <a:cs typeface="Times New Roman"/>
              </a:rPr>
              <a:t>cleat</a:t>
            </a:r>
            <a:r>
              <a:rPr sz="3200" spc="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with</a:t>
            </a:r>
            <a:r>
              <a:rPr sz="3200" spc="491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crises</a:t>
            </a:r>
            <a:r>
              <a:rPr sz="3200" spc="14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4" dirty="0" smtClean="0">
                <a:latin typeface="Times New Roman"/>
                <a:cs typeface="Times New Roman"/>
              </a:rPr>
              <a:t> </a:t>
            </a:r>
            <a:r>
              <a:rPr sz="3200" spc="69" dirty="0" smtClean="0">
                <a:latin typeface="Times New Roman"/>
                <a:cs typeface="Times New Roman"/>
              </a:rPr>
              <a:t>team.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1609713"/>
            <a:ext cx="279237" cy="269239"/>
          </a:xfrm>
          <a:prstGeom prst="rect">
            <a:avLst/>
          </a:prstGeom>
        </p:spPr>
        <p:txBody>
          <a:bodyPr wrap="square" lIns="0" tIns="12033" rIns="0" bIns="0" rtlCol="0">
            <a:noAutofit/>
          </a:bodyPr>
          <a:lstStyle/>
          <a:p>
            <a:pPr marL="12700">
              <a:lnSpc>
                <a:spcPts val="1895"/>
              </a:lnSpc>
            </a:pPr>
            <a:r>
              <a:rPr sz="1900" spc="759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</a:t>
            </a:r>
            <a:endParaRPr sz="19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71800" y="838200"/>
            <a:ext cx="3281426" cy="259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31140" y="3581473"/>
            <a:ext cx="8494671" cy="2272421"/>
          </a:xfrm>
          <a:prstGeom prst="rect">
            <a:avLst/>
          </a:prstGeom>
        </p:spPr>
        <p:txBody>
          <a:bodyPr wrap="square" lIns="0" tIns="11557" rIns="0" bIns="0" rtlCol="0">
            <a:noAutofit/>
          </a:bodyPr>
          <a:lstStyle/>
          <a:p>
            <a:pPr marL="2985135" marR="39873">
              <a:lnSpc>
                <a:spcPts val="1820"/>
              </a:lnSpc>
            </a:pPr>
            <a:r>
              <a:rPr sz="1800" spc="-2" dirty="0" smtClean="0">
                <a:solidFill>
                  <a:srgbClr val="958B8B"/>
                </a:solidFill>
                <a:latin typeface="Times New Roman"/>
                <a:cs typeface="Times New Roman"/>
              </a:rPr>
              <a:t>HENRI FAYOL (1841-1925)</a:t>
            </a:r>
            <a:endParaRPr sz="1800">
              <a:latin typeface="Times New Roman"/>
              <a:cs typeface="Times New Roman"/>
            </a:endParaRPr>
          </a:p>
          <a:p>
            <a:pPr marL="332740" indent="-320040">
              <a:lnSpc>
                <a:spcPts val="2759"/>
              </a:lnSpc>
              <a:spcBef>
                <a:spcPts val="53"/>
              </a:spcBef>
              <a:tabLst>
                <a:tab pos="330200" algn="l"/>
              </a:tabLst>
            </a:pPr>
            <a:r>
              <a:rPr sz="1450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	</a:t>
            </a:r>
            <a:r>
              <a:rPr sz="2400" spc="19" dirty="0" smtClean="0">
                <a:latin typeface="Times New Roman"/>
                <a:cs typeface="Times New Roman"/>
              </a:rPr>
              <a:t>Fourteen Principles of as one of the classical organization  theory </a:t>
            </a:r>
            <a:endParaRPr sz="2400">
              <a:latin typeface="Times New Roman"/>
              <a:cs typeface="Times New Roman"/>
            </a:endParaRPr>
          </a:p>
          <a:p>
            <a:pPr marL="332740">
              <a:lnSpc>
                <a:spcPts val="2759"/>
              </a:lnSpc>
              <a:spcBef>
                <a:spcPts val="1559"/>
              </a:spcBef>
              <a:tabLst>
                <a:tab pos="330200" algn="l"/>
              </a:tabLst>
            </a:pPr>
            <a:r>
              <a:rPr sz="2400" spc="79" dirty="0" smtClean="0">
                <a:latin typeface="Times New Roman"/>
                <a:cs typeface="Times New Roman"/>
              </a:rPr>
              <a:t>that is PRINCIPLES OF MANAGEMENT were developed by </a:t>
            </a:r>
            <a:endParaRPr sz="2400">
              <a:latin typeface="Times New Roman"/>
              <a:cs typeface="Times New Roman"/>
            </a:endParaRPr>
          </a:p>
          <a:p>
            <a:pPr marL="332740">
              <a:lnSpc>
                <a:spcPts val="2759"/>
              </a:lnSpc>
              <a:spcBef>
                <a:spcPts val="1559"/>
              </a:spcBef>
              <a:tabLst>
                <a:tab pos="330200" algn="l"/>
              </a:tabLst>
            </a:pPr>
            <a:r>
              <a:rPr sz="2400" spc="37" dirty="0" smtClean="0">
                <a:latin typeface="Times New Roman"/>
                <a:cs typeface="Times New Roman"/>
              </a:rPr>
              <a:t>Henri Fayol and have been considered universally</a:t>
            </a:r>
            <a:endParaRPr sz="2400">
              <a:latin typeface="Times New Roman"/>
              <a:cs typeface="Times New Roman"/>
            </a:endParaRPr>
          </a:p>
          <a:p>
            <a:pPr marL="332740" marR="39873">
              <a:lnSpc>
                <a:spcPct val="95825"/>
              </a:lnSpc>
              <a:spcBef>
                <a:spcPts val="1619"/>
              </a:spcBef>
            </a:pPr>
            <a:r>
              <a:rPr sz="2400" spc="29" dirty="0" smtClean="0">
                <a:latin typeface="Times New Roman"/>
                <a:cs typeface="Times New Roman"/>
              </a:rPr>
              <a:t>applicable to every type of organization.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9600" y="1981200"/>
            <a:ext cx="8229600" cy="1650"/>
          </a:xfrm>
          <a:custGeom>
            <a:avLst/>
            <a:gdLst/>
            <a:ahLst/>
            <a:cxnLst/>
            <a:rect l="l" t="t" r="r" b="b"/>
            <a:pathLst>
              <a:path w="8229600" h="1650">
                <a:moveTo>
                  <a:pt x="0" y="0"/>
                </a:moveTo>
                <a:lnTo>
                  <a:pt x="8229600" y="1650"/>
                </a:lnTo>
              </a:path>
            </a:pathLst>
          </a:custGeom>
          <a:ln w="12700">
            <a:solidFill>
              <a:srgbClr val="93B6D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91388" y="466779"/>
            <a:ext cx="2429496" cy="585012"/>
          </a:xfrm>
          <a:prstGeom prst="rect">
            <a:avLst/>
          </a:prstGeom>
        </p:spPr>
        <p:txBody>
          <a:bodyPr wrap="square" lIns="0" tIns="29241" rIns="0" bIns="0" rtlCol="0">
            <a:noAutofit/>
          </a:bodyPr>
          <a:lstStyle/>
          <a:p>
            <a:pPr marL="12700">
              <a:lnSpc>
                <a:spcPts val="4605"/>
              </a:lnSpc>
            </a:pPr>
            <a:r>
              <a:rPr sz="4400" spc="-15" dirty="0" smtClean="0">
                <a:solidFill>
                  <a:srgbClr val="775F54"/>
                </a:solidFill>
                <a:latin typeface="Arial"/>
                <a:cs typeface="Arial"/>
              </a:rPr>
              <a:t>THEORY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388" y="1692763"/>
            <a:ext cx="2402616" cy="1124192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 marR="61036">
              <a:lnSpc>
                <a:spcPts val="3070"/>
              </a:lnSpc>
            </a:pPr>
            <a:r>
              <a:rPr sz="1750" spc="405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1" dirty="0" smtClean="0">
                <a:latin typeface="Arial"/>
                <a:cs typeface="Arial"/>
              </a:rPr>
              <a:t>Fayolism</a:t>
            </a:r>
            <a:endParaRPr sz="2900">
              <a:latin typeface="Arial"/>
              <a:cs typeface="Arial"/>
            </a:endParaRPr>
          </a:p>
          <a:p>
            <a:pPr marL="85852">
              <a:lnSpc>
                <a:spcPct val="95825"/>
              </a:lnSpc>
              <a:spcBef>
                <a:spcPts val="1921"/>
              </a:spcBef>
            </a:pPr>
            <a:r>
              <a:rPr sz="3200" u="heavy" spc="0" dirty="0" smtClean="0">
                <a:solidFill>
                  <a:srgbClr val="F7B615"/>
                </a:solidFill>
                <a:latin typeface="Arial"/>
                <a:cs typeface="Arial"/>
                <a:hlinkClick r:id="rId2"/>
              </a:rPr>
              <a:t>Fayol's work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9755" y="2384647"/>
            <a:ext cx="3493476" cy="432307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>
              <a:lnSpc>
                <a:spcPts val="3375"/>
              </a:lnSpc>
            </a:pPr>
            <a:r>
              <a:rPr sz="3200" spc="-1" dirty="0" smtClean="0">
                <a:latin typeface="Arial"/>
                <a:cs typeface="Arial"/>
              </a:rPr>
              <a:t>was one of the first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872327"/>
            <a:ext cx="7602737" cy="2566162"/>
          </a:xfrm>
          <a:prstGeom prst="rect">
            <a:avLst/>
          </a:prstGeom>
        </p:spPr>
        <p:txBody>
          <a:bodyPr wrap="square" lIns="0" tIns="21431" rIns="0" bIns="0" rtlCol="0">
            <a:noAutofit/>
          </a:bodyPr>
          <a:lstStyle/>
          <a:p>
            <a:pPr marL="12700" marR="71196">
              <a:lnSpc>
                <a:spcPts val="3375"/>
              </a:lnSpc>
            </a:pPr>
            <a:r>
              <a:rPr sz="3200" spc="-4" dirty="0" smtClean="0">
                <a:latin typeface="Arial"/>
                <a:cs typeface="Arial"/>
              </a:rPr>
              <a:t>comprehensive statements of a general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9658"/>
              </a:lnSpc>
              <a:spcBef>
                <a:spcPts val="41"/>
              </a:spcBef>
            </a:pPr>
            <a:r>
              <a:rPr sz="3200" dirty="0" smtClean="0">
                <a:latin typeface="Arial"/>
                <a:cs typeface="Arial"/>
              </a:rPr>
              <a:t>th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ory</a:t>
            </a:r>
            <a:r>
              <a:rPr sz="3200" spc="-1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4400" spc="0" dirty="0" smtClean="0">
                <a:latin typeface="Arial"/>
                <a:cs typeface="Arial"/>
              </a:rPr>
              <a:t>manag</a:t>
            </a:r>
            <a:r>
              <a:rPr sz="4400" spc="9" dirty="0" smtClean="0">
                <a:latin typeface="Arial"/>
                <a:cs typeface="Arial"/>
              </a:rPr>
              <a:t>e</a:t>
            </a:r>
            <a:r>
              <a:rPr sz="4400" spc="0" dirty="0" smtClean="0">
                <a:latin typeface="Arial"/>
                <a:cs typeface="Arial"/>
              </a:rPr>
              <a:t>ment</a:t>
            </a:r>
            <a:r>
              <a:rPr sz="3200" spc="0" dirty="0" smtClean="0">
                <a:latin typeface="Arial"/>
                <a:cs typeface="Arial"/>
              </a:rPr>
              <a:t>. He pr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sed th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re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were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six </a:t>
            </a:r>
            <a:r>
              <a:rPr sz="3200" spc="-14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rim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ry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fu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ctio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s </a:t>
            </a:r>
            <a:r>
              <a:rPr sz="3200" spc="-14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ma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em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</a:t>
            </a:r>
            <a:r>
              <a:rPr sz="3200" spc="-2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d </a:t>
            </a:r>
            <a:r>
              <a:rPr sz="3200" spc="-14" dirty="0" smtClean="0">
                <a:latin typeface="Arial"/>
                <a:cs typeface="Arial"/>
              </a:rPr>
              <a:t>1</a:t>
            </a:r>
            <a:r>
              <a:rPr sz="3200" spc="0" dirty="0" smtClean="0">
                <a:latin typeface="Arial"/>
                <a:cs typeface="Arial"/>
              </a:rPr>
              <a:t>4 </a:t>
            </a:r>
            <a:r>
              <a:rPr sz="3200" spc="-14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rinci</a:t>
            </a:r>
            <a:r>
              <a:rPr sz="3200" spc="-9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les</a:t>
            </a:r>
            <a:r>
              <a:rPr sz="3200" spc="-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of ma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9" dirty="0" smtClean="0">
                <a:latin typeface="Arial"/>
                <a:cs typeface="Arial"/>
              </a:rPr>
              <a:t>g</a:t>
            </a:r>
            <a:r>
              <a:rPr sz="3200" spc="0" dirty="0" smtClean="0">
                <a:latin typeface="Arial"/>
                <a:cs typeface="Arial"/>
              </a:rPr>
              <a:t>em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052082" y="2587371"/>
            <a:ext cx="1092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696151" y="0"/>
            <a:ext cx="8447848" cy="4568952"/>
          </a:xfrm>
          <a:prstGeom prst="rect">
            <a:avLst/>
          </a:prstGeom>
        </p:spPr>
        <p:txBody>
          <a:bodyPr wrap="square" lIns="0" tIns="4320" rIns="0" bIns="0" rtlCol="0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467785">
              <a:lnSpc>
                <a:spcPct val="95825"/>
              </a:lnSpc>
              <a:spcBef>
                <a:spcPts val="6000"/>
              </a:spcBef>
            </a:pPr>
            <a:r>
              <a:rPr sz="2000" dirty="0" smtClean="0">
                <a:latin typeface="Arial"/>
                <a:cs typeface="Arial"/>
              </a:rPr>
              <a:t>sting</a:t>
            </a:r>
            <a:endParaRPr sz="2000">
              <a:latin typeface="Arial"/>
              <a:cs typeface="Arial"/>
            </a:endParaRPr>
          </a:p>
          <a:p>
            <a:pPr marR="7215994" indent="566789">
              <a:lnSpc>
                <a:spcPts val="2299"/>
              </a:lnSpc>
              <a:spcBef>
                <a:spcPts val="10099"/>
              </a:spcBef>
            </a:pPr>
            <a:r>
              <a:rPr sz="2000" dirty="0" smtClean="0">
                <a:latin typeface="Arial"/>
                <a:cs typeface="Arial"/>
              </a:rPr>
              <a:t>ing </a:t>
            </a:r>
            <a:endParaRPr sz="2000">
              <a:latin typeface="Arial"/>
              <a:cs typeface="Arial"/>
            </a:endParaRPr>
          </a:p>
          <a:p>
            <a:pPr marR="7215994">
              <a:lnSpc>
                <a:spcPts val="2299"/>
              </a:lnSpc>
              <a:spcBef>
                <a:spcPts val="3905"/>
              </a:spcBef>
            </a:pPr>
            <a:r>
              <a:rPr sz="2000" dirty="0" smtClean="0">
                <a:latin typeface="Arial"/>
                <a:cs typeface="Arial"/>
              </a:rPr>
              <a:t>mmanding</a:t>
            </a:r>
            <a:endParaRPr sz="2000">
              <a:latin typeface="Arial"/>
              <a:cs typeface="Arial"/>
            </a:endParaRPr>
          </a:p>
          <a:p>
            <a:pPr marL="226766">
              <a:lnSpc>
                <a:spcPct val="95825"/>
              </a:lnSpc>
              <a:spcBef>
                <a:spcPts val="4005"/>
              </a:spcBef>
            </a:pPr>
            <a:r>
              <a:rPr sz="2000" dirty="0" smtClean="0">
                <a:latin typeface="Arial"/>
                <a:cs typeface="Arial"/>
              </a:rPr>
              <a:t>dinating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48384" y="4572000"/>
            <a:ext cx="7586472" cy="886968"/>
          </a:xfrm>
          <a:custGeom>
            <a:avLst/>
            <a:gdLst/>
            <a:ahLst/>
            <a:cxnLst/>
            <a:rect l="l" t="t" r="r" b="b"/>
            <a:pathLst>
              <a:path w="7586472" h="886968">
                <a:moveTo>
                  <a:pt x="0" y="886968"/>
                </a:moveTo>
                <a:lnTo>
                  <a:pt x="7586472" y="886968"/>
                </a:lnTo>
                <a:lnTo>
                  <a:pt x="7586472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4572000"/>
            <a:ext cx="1447800" cy="886968"/>
          </a:xfrm>
          <a:custGeom>
            <a:avLst/>
            <a:gdLst/>
            <a:ahLst/>
            <a:cxnLst/>
            <a:rect l="l" t="t" r="r" b="b"/>
            <a:pathLst>
              <a:path w="1447800" h="886968">
                <a:moveTo>
                  <a:pt x="0" y="886968"/>
                </a:moveTo>
                <a:lnTo>
                  <a:pt x="1447800" y="886968"/>
                </a:lnTo>
                <a:lnTo>
                  <a:pt x="14478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4663440"/>
            <a:ext cx="1453896" cy="713232"/>
          </a:xfrm>
          <a:custGeom>
            <a:avLst/>
            <a:gdLst/>
            <a:ahLst/>
            <a:cxnLst/>
            <a:rect l="l" t="t" r="r" b="b"/>
            <a:pathLst>
              <a:path w="1453896" h="713232">
                <a:moveTo>
                  <a:pt x="1453896" y="713232"/>
                </a:moveTo>
                <a:lnTo>
                  <a:pt x="1453896" y="0"/>
                </a:lnTo>
                <a:lnTo>
                  <a:pt x="0" y="0"/>
                </a:lnTo>
                <a:lnTo>
                  <a:pt x="0" y="713232"/>
                </a:lnTo>
                <a:lnTo>
                  <a:pt x="1453896" y="713232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45336" y="4654296"/>
            <a:ext cx="7598663" cy="713231"/>
          </a:xfrm>
          <a:custGeom>
            <a:avLst/>
            <a:gdLst/>
            <a:ahLst/>
            <a:cxnLst/>
            <a:rect l="l" t="t" r="r" b="b"/>
            <a:pathLst>
              <a:path w="7598663" h="713231">
                <a:moveTo>
                  <a:pt x="0" y="713231"/>
                </a:moveTo>
                <a:lnTo>
                  <a:pt x="7598663" y="713231"/>
                </a:lnTo>
                <a:lnTo>
                  <a:pt x="7598663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47800" y="0"/>
            <a:ext cx="100584" cy="6857998"/>
          </a:xfrm>
          <a:custGeom>
            <a:avLst/>
            <a:gdLst/>
            <a:ahLst/>
            <a:cxnLst/>
            <a:rect l="l" t="t" r="r" b="b"/>
            <a:pathLst>
              <a:path w="100584" h="6857998">
                <a:moveTo>
                  <a:pt x="100584" y="6857998"/>
                </a:moveTo>
                <a:lnTo>
                  <a:pt x="100584" y="0"/>
                </a:lnTo>
                <a:lnTo>
                  <a:pt x="0" y="0"/>
                </a:lnTo>
                <a:lnTo>
                  <a:pt x="0" y="6857998"/>
                </a:lnTo>
                <a:lnTo>
                  <a:pt x="100584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60576" y="0"/>
            <a:ext cx="7583424" cy="4568952"/>
          </a:xfrm>
          <a:custGeom>
            <a:avLst/>
            <a:gdLst/>
            <a:ahLst/>
            <a:cxnLst/>
            <a:rect l="l" t="t" r="r" b="b"/>
            <a:pathLst>
              <a:path w="7583424" h="4568952">
                <a:moveTo>
                  <a:pt x="0" y="4568952"/>
                </a:moveTo>
                <a:lnTo>
                  <a:pt x="7583424" y="4568952"/>
                </a:lnTo>
                <a:lnTo>
                  <a:pt x="7583424" y="0"/>
                </a:lnTo>
                <a:lnTo>
                  <a:pt x="0" y="0"/>
                </a:lnTo>
                <a:lnTo>
                  <a:pt x="0" y="4568952"/>
                </a:lnTo>
                <a:close/>
              </a:path>
            </a:pathLst>
          </a:custGeom>
          <a:solidFill>
            <a:srgbClr val="DCE4E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68196" y="0"/>
            <a:ext cx="7575804" cy="4568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8740" y="70628"/>
            <a:ext cx="1279615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b="1" dirty="0" smtClean="0">
                <a:latin typeface="Arial"/>
                <a:cs typeface="Arial"/>
              </a:rPr>
              <a:t>Functions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740" y="861838"/>
            <a:ext cx="275835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latin typeface="Arial"/>
                <a:cs typeface="Arial"/>
              </a:rPr>
              <a:t>1.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7680" y="861838"/>
            <a:ext cx="856368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0" dirty="0" smtClean="0">
                <a:latin typeface="Arial"/>
                <a:cs typeface="Arial"/>
              </a:rPr>
              <a:t>Foreca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40" y="1648222"/>
            <a:ext cx="275835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latin typeface="Arial"/>
                <a:cs typeface="Arial"/>
              </a:rPr>
              <a:t>1.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7680" y="1648222"/>
            <a:ext cx="1053866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latin typeface="Arial"/>
                <a:cs typeface="Arial"/>
              </a:rPr>
              <a:t>Planning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40" y="2436511"/>
            <a:ext cx="275835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latin typeface="Arial"/>
                <a:cs typeface="Arial"/>
              </a:rPr>
              <a:t>2.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7680" y="2436511"/>
            <a:ext cx="955372" cy="279908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0" dirty="0" smtClean="0">
                <a:latin typeface="Arial"/>
                <a:cs typeface="Arial"/>
              </a:rPr>
              <a:t>Organiz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40" y="3224419"/>
            <a:ext cx="275835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latin typeface="Arial"/>
                <a:cs typeface="Arial"/>
              </a:rPr>
              <a:t>3.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7680" y="3224419"/>
            <a:ext cx="388837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latin typeface="Arial"/>
                <a:cs typeface="Arial"/>
              </a:rPr>
              <a:t>Co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40" y="4011057"/>
            <a:ext cx="275835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latin typeface="Arial"/>
                <a:cs typeface="Arial"/>
              </a:rPr>
              <a:t>4.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680" y="4011057"/>
            <a:ext cx="615604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1" dirty="0" smtClean="0">
                <a:latin typeface="Arial"/>
                <a:cs typeface="Arial"/>
              </a:rPr>
              <a:t>Coor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" y="4798965"/>
            <a:ext cx="275835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dirty="0" smtClean="0">
                <a:latin typeface="Arial"/>
                <a:cs typeface="Arial"/>
              </a:rPr>
              <a:t>5.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680" y="4798965"/>
            <a:ext cx="1224132" cy="279907"/>
          </a:xfrm>
          <a:prstGeom prst="rect">
            <a:avLst/>
          </a:prstGeom>
        </p:spPr>
        <p:txBody>
          <a:bodyPr wrap="square" lIns="0" tIns="13652" rIns="0" bIns="0" rtlCol="0">
            <a:noAutofit/>
          </a:bodyPr>
          <a:lstStyle/>
          <a:p>
            <a:pPr marL="12700">
              <a:lnSpc>
                <a:spcPts val="2150"/>
              </a:lnSpc>
            </a:pPr>
            <a:r>
              <a:rPr sz="2000" spc="0" dirty="0" smtClean="0">
                <a:latin typeface="Arial"/>
                <a:cs typeface="Arial"/>
              </a:rPr>
              <a:t>controlling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51124" y="4867289"/>
            <a:ext cx="5001583" cy="394208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sz="2900" spc="368" dirty="0" smtClean="0">
                <a:solidFill>
                  <a:srgbClr val="00AF50"/>
                </a:solidFill>
                <a:latin typeface="Times New Roman"/>
                <a:cs typeface="Times New Roman"/>
              </a:rPr>
              <a:t>Functions of management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546860" y="464820"/>
            <a:ext cx="6195060" cy="582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5648" y="931163"/>
            <a:ext cx="5716524" cy="97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55394" y="632781"/>
            <a:ext cx="5710404" cy="380796"/>
          </a:xfrm>
          <a:prstGeom prst="rect">
            <a:avLst/>
          </a:prstGeom>
        </p:spPr>
        <p:txBody>
          <a:bodyPr wrap="square" lIns="0" tIns="17621" rIns="0" bIns="0" rtlCol="0">
            <a:noAutofit/>
          </a:bodyPr>
          <a:lstStyle/>
          <a:p>
            <a:pPr marL="12700">
              <a:lnSpc>
                <a:spcPts val="2775"/>
              </a:lnSpc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2044" y="1362625"/>
            <a:ext cx="148822" cy="4983937"/>
          </a:xfrm>
          <a:prstGeom prst="rect">
            <a:avLst/>
          </a:prstGeom>
        </p:spPr>
        <p:txBody>
          <a:bodyPr wrap="square" lIns="0" tIns="10128" rIns="0" bIns="0" rtlCol="0">
            <a:noAutofit/>
          </a:bodyPr>
          <a:lstStyle/>
          <a:p>
            <a:pPr marL="12700" marR="185">
              <a:lnSpc>
                <a:spcPts val="1595"/>
              </a:lnSpc>
            </a:pPr>
            <a:r>
              <a:rPr sz="1600" dirty="0" smtClean="0">
                <a:solidFill>
                  <a:srgbClr val="958B8B"/>
                </a:solidFill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08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6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70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6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6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6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>
              <a:lnSpc>
                <a:spcPct val="89192"/>
              </a:lnSpc>
              <a:spcBef>
                <a:spcPts val="1169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6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6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6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>
              <a:lnSpc>
                <a:spcPct val="89192"/>
              </a:lnSpc>
              <a:spcBef>
                <a:spcPts val="1170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6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  <a:p>
            <a:pPr marL="12700" marR="185">
              <a:lnSpc>
                <a:spcPct val="89192"/>
              </a:lnSpc>
              <a:spcBef>
                <a:spcPts val="1167"/>
              </a:spcBef>
            </a:pPr>
            <a:r>
              <a:rPr sz="1600" dirty="0" smtClean="0">
                <a:latin typeface="Arial Unicode MS"/>
                <a:cs typeface="Arial Unicode MS"/>
              </a:rPr>
              <a:t>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15542" y="1376754"/>
            <a:ext cx="5094786" cy="4983937"/>
          </a:xfrm>
          <a:prstGeom prst="rect">
            <a:avLst/>
          </a:prstGeom>
        </p:spPr>
        <p:txBody>
          <a:bodyPr wrap="square" lIns="0" tIns="10350" rIns="0" bIns="0" rtlCol="0">
            <a:noAutofit/>
          </a:bodyPr>
          <a:lstStyle/>
          <a:p>
            <a:pPr marL="12700" marR="22349">
              <a:lnSpc>
                <a:spcPts val="1630"/>
              </a:lnSpc>
            </a:pPr>
            <a:r>
              <a:rPr sz="1600" spc="87" dirty="0" smtClean="0">
                <a:latin typeface="Times New Roman"/>
                <a:cs typeface="Times New Roman"/>
              </a:rPr>
              <a:t>DIVISION OF WORK OR SPECIALIZATION</a:t>
            </a:r>
            <a:endParaRPr sz="1600" dirty="0">
              <a:latin typeface="Times New Roman"/>
              <a:cs typeface="Times New Roman"/>
            </a:endParaRPr>
          </a:p>
          <a:p>
            <a:pPr marL="12700" marR="1373641">
              <a:lnSpc>
                <a:spcPts val="1839"/>
              </a:lnSpc>
              <a:spcBef>
                <a:spcPts val="958"/>
              </a:spcBef>
            </a:pPr>
            <a:r>
              <a:rPr sz="1600" spc="84" dirty="0" smtClean="0">
                <a:latin typeface="Times New Roman"/>
                <a:cs typeface="Times New Roman"/>
              </a:rPr>
              <a:t>AUTHORITY AND RESPONSIBILITY </a:t>
            </a:r>
            <a:endParaRPr sz="1600" dirty="0">
              <a:latin typeface="Times New Roman"/>
              <a:cs typeface="Times New Roman"/>
            </a:endParaRPr>
          </a:p>
          <a:p>
            <a:pPr marL="12700" marR="1373641">
              <a:lnSpc>
                <a:spcPts val="1839"/>
              </a:lnSpc>
              <a:spcBef>
                <a:spcPts val="1039"/>
              </a:spcBef>
            </a:pPr>
            <a:r>
              <a:rPr sz="1600" spc="83" dirty="0" smtClean="0">
                <a:latin typeface="Times New Roman"/>
                <a:cs typeface="Times New Roman"/>
              </a:rPr>
              <a:t>DISCIPLINE</a:t>
            </a:r>
            <a:endParaRPr sz="1600" dirty="0">
              <a:latin typeface="Times New Roman"/>
              <a:cs typeface="Times New Roman"/>
            </a:endParaRPr>
          </a:p>
          <a:p>
            <a:pPr marL="12700" marR="2715223">
              <a:lnSpc>
                <a:spcPts val="1839"/>
              </a:lnSpc>
              <a:spcBef>
                <a:spcPts val="1079"/>
              </a:spcBef>
            </a:pPr>
            <a:r>
              <a:rPr sz="1600" spc="108" dirty="0" smtClean="0">
                <a:latin typeface="Times New Roman"/>
                <a:cs typeface="Times New Roman"/>
              </a:rPr>
              <a:t>UNITY OF COMMAND </a:t>
            </a:r>
            <a:endParaRPr sz="1600" dirty="0">
              <a:latin typeface="Times New Roman"/>
              <a:cs typeface="Times New Roman"/>
            </a:endParaRPr>
          </a:p>
          <a:p>
            <a:pPr marL="12700" marR="2715223">
              <a:lnSpc>
                <a:spcPts val="1839"/>
              </a:lnSpc>
              <a:spcBef>
                <a:spcPts val="1039"/>
              </a:spcBef>
            </a:pPr>
            <a:r>
              <a:rPr sz="1600" spc="103" dirty="0" smtClean="0">
                <a:latin typeface="Times New Roman"/>
                <a:cs typeface="Times New Roman"/>
              </a:rPr>
              <a:t>UNITY OF DIRECTION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  <a:spcBef>
                <a:spcPts val="1079"/>
              </a:spcBef>
            </a:pPr>
            <a:r>
              <a:rPr sz="1600" spc="93" dirty="0" smtClean="0">
                <a:latin typeface="Times New Roman"/>
                <a:cs typeface="Times New Roman"/>
              </a:rPr>
              <a:t>S</a:t>
            </a:r>
            <a:r>
              <a:rPr sz="1600" spc="131" dirty="0" smtClean="0">
                <a:latin typeface="Times New Roman"/>
                <a:cs typeface="Times New Roman"/>
              </a:rPr>
              <a:t>U</a:t>
            </a:r>
            <a:r>
              <a:rPr sz="1600" spc="116" dirty="0" smtClean="0">
                <a:latin typeface="Times New Roman"/>
                <a:cs typeface="Times New Roman"/>
              </a:rPr>
              <a:t>B</a:t>
            </a:r>
            <a:r>
              <a:rPr sz="1600" spc="125" dirty="0" smtClean="0">
                <a:latin typeface="Times New Roman"/>
                <a:cs typeface="Times New Roman"/>
              </a:rPr>
              <a:t>O</a:t>
            </a:r>
            <a:r>
              <a:rPr sz="1600" spc="116" dirty="0" smtClean="0">
                <a:latin typeface="Times New Roman"/>
                <a:cs typeface="Times New Roman"/>
              </a:rPr>
              <a:t>R</a:t>
            </a:r>
            <a:r>
              <a:rPr sz="1600" spc="125" dirty="0" smtClean="0">
                <a:latin typeface="Times New Roman"/>
                <a:cs typeface="Times New Roman"/>
              </a:rPr>
              <a:t>D</a:t>
            </a:r>
            <a:r>
              <a:rPr sz="1600" spc="93" dirty="0" smtClean="0">
                <a:latin typeface="Times New Roman"/>
                <a:cs typeface="Times New Roman"/>
              </a:rPr>
              <a:t>INA</a:t>
            </a:r>
            <a:r>
              <a:rPr sz="1600" spc="107" dirty="0" smtClean="0">
                <a:latin typeface="Times New Roman"/>
                <a:cs typeface="Times New Roman"/>
              </a:rPr>
              <a:t>T</a:t>
            </a:r>
            <a:r>
              <a:rPr sz="1600" spc="52" dirty="0" smtClean="0">
                <a:latin typeface="Times New Roman"/>
                <a:cs typeface="Times New Roman"/>
              </a:rPr>
              <a:t>I</a:t>
            </a:r>
            <a:r>
              <a:rPr sz="1600" spc="125" dirty="0" smtClean="0">
                <a:latin typeface="Times New Roman"/>
                <a:cs typeface="Times New Roman"/>
              </a:rPr>
              <a:t>O</a:t>
            </a:r>
            <a:r>
              <a:rPr sz="1600" spc="114" dirty="0" smtClean="0">
                <a:latin typeface="Times New Roman"/>
                <a:cs typeface="Times New Roman"/>
              </a:rPr>
              <a:t>N</a:t>
            </a:r>
            <a:r>
              <a:rPr sz="1600" spc="15" dirty="0" smtClean="0">
                <a:latin typeface="Times New Roman"/>
                <a:cs typeface="Times New Roman"/>
              </a:rPr>
              <a:t> </a:t>
            </a:r>
            <a:r>
              <a:rPr sz="1600" spc="9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F </a:t>
            </a:r>
            <a:r>
              <a:rPr sz="1600" spc="160" dirty="0" smtClean="0">
                <a:latin typeface="Times New Roman"/>
                <a:cs typeface="Times New Roman"/>
              </a:rPr>
              <a:t> </a:t>
            </a:r>
            <a:r>
              <a:rPr sz="1600" spc="63" dirty="0" smtClean="0">
                <a:latin typeface="Times New Roman"/>
                <a:cs typeface="Times New Roman"/>
              </a:rPr>
              <a:t>I</a:t>
            </a:r>
            <a:r>
              <a:rPr sz="1600" spc="125" dirty="0" smtClean="0">
                <a:latin typeface="Times New Roman"/>
                <a:cs typeface="Times New Roman"/>
              </a:rPr>
              <a:t>ND</a:t>
            </a:r>
            <a:r>
              <a:rPr sz="1600" spc="63" dirty="0" smtClean="0">
                <a:latin typeface="Times New Roman"/>
                <a:cs typeface="Times New Roman"/>
              </a:rPr>
              <a:t>I</a:t>
            </a:r>
            <a:r>
              <a:rPr sz="1600" spc="125" dirty="0" smtClean="0">
                <a:latin typeface="Times New Roman"/>
                <a:cs typeface="Times New Roman"/>
              </a:rPr>
              <a:t>V</a:t>
            </a:r>
            <a:r>
              <a:rPr sz="1600" spc="52" dirty="0" smtClean="0">
                <a:latin typeface="Times New Roman"/>
                <a:cs typeface="Times New Roman"/>
              </a:rPr>
              <a:t>I</a:t>
            </a:r>
            <a:r>
              <a:rPr sz="1600" spc="125" dirty="0" smtClean="0">
                <a:latin typeface="Times New Roman"/>
                <a:cs typeface="Times New Roman"/>
              </a:rPr>
              <a:t>D</a:t>
            </a:r>
            <a:r>
              <a:rPr sz="1600" spc="114" dirty="0" smtClean="0">
                <a:latin typeface="Times New Roman"/>
                <a:cs typeface="Times New Roman"/>
              </a:rPr>
              <a:t>U</a:t>
            </a:r>
            <a:r>
              <a:rPr sz="1600" spc="120" dirty="0" smtClean="0">
                <a:latin typeface="Times New Roman"/>
                <a:cs typeface="Times New Roman"/>
              </a:rPr>
              <a:t>A</a:t>
            </a:r>
            <a:r>
              <a:rPr sz="1600" spc="96" dirty="0" smtClean="0">
                <a:latin typeface="Times New Roman"/>
                <a:cs typeface="Times New Roman"/>
              </a:rPr>
              <a:t>L</a:t>
            </a:r>
            <a:r>
              <a:rPr sz="1600" spc="19" dirty="0" smtClean="0">
                <a:latin typeface="Times New Roman"/>
                <a:cs typeface="Times New Roman"/>
              </a:rPr>
              <a:t> </a:t>
            </a:r>
            <a:r>
              <a:rPr sz="1600" spc="9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</a:t>
            </a:r>
            <a:r>
              <a:rPr sz="1600" spc="342" dirty="0" smtClean="0">
                <a:latin typeface="Times New Roman"/>
                <a:cs typeface="Times New Roman"/>
              </a:rPr>
              <a:t> </a:t>
            </a:r>
            <a:r>
              <a:rPr sz="1600" spc="129" dirty="0" smtClean="0">
                <a:latin typeface="Times New Roman"/>
                <a:cs typeface="Times New Roman"/>
              </a:rPr>
              <a:t>G</a:t>
            </a:r>
            <a:r>
              <a:rPr sz="1600" spc="18" dirty="0" smtClean="0">
                <a:latin typeface="Times New Roman"/>
                <a:cs typeface="Times New Roman"/>
              </a:rPr>
              <a:t>E</a:t>
            </a:r>
            <a:r>
              <a:rPr sz="1600" spc="205" dirty="0" smtClean="0">
                <a:latin typeface="Times New Roman"/>
                <a:cs typeface="Times New Roman"/>
              </a:rPr>
              <a:t>N</a:t>
            </a:r>
            <a:r>
              <a:rPr sz="1600" spc="18" dirty="0" smtClean="0">
                <a:latin typeface="Times New Roman"/>
                <a:cs typeface="Times New Roman"/>
              </a:rPr>
              <a:t>E</a:t>
            </a:r>
            <a:r>
              <a:rPr sz="1600" spc="-12" dirty="0" smtClean="0">
                <a:latin typeface="Times New Roman"/>
                <a:cs typeface="Times New Roman"/>
              </a:rPr>
              <a:t>R</a:t>
            </a:r>
            <a:r>
              <a:rPr sz="1600" spc="71" dirty="0" smtClean="0">
                <a:latin typeface="Times New Roman"/>
                <a:cs typeface="Times New Roman"/>
              </a:rPr>
              <a:t>A</a:t>
            </a:r>
            <a:r>
              <a:rPr sz="1600" spc="-48" dirty="0" smtClean="0">
                <a:latin typeface="Times New Roman"/>
                <a:cs typeface="Times New Roman"/>
              </a:rPr>
              <a:t>L</a:t>
            </a:r>
            <a:r>
              <a:rPr sz="1600" spc="-19" dirty="0" smtClean="0">
                <a:latin typeface="Times New Roman"/>
                <a:cs typeface="Times New Roman"/>
              </a:rPr>
              <a:t> 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  <a:spcBef>
                <a:spcPts val="1039"/>
              </a:spcBef>
            </a:pPr>
            <a:r>
              <a:rPr sz="1600" spc="99" dirty="0" smtClean="0">
                <a:latin typeface="Times New Roman"/>
                <a:cs typeface="Times New Roman"/>
              </a:rPr>
              <a:t>REMUNERATION</a:t>
            </a:r>
            <a:endParaRPr sz="1600" dirty="0">
              <a:latin typeface="Times New Roman"/>
              <a:cs typeface="Times New Roman"/>
            </a:endParaRPr>
          </a:p>
          <a:p>
            <a:pPr marL="12700" marR="22349">
              <a:lnSpc>
                <a:spcPct val="95825"/>
              </a:lnSpc>
              <a:spcBef>
                <a:spcPts val="1079"/>
              </a:spcBef>
            </a:pPr>
            <a:r>
              <a:rPr sz="1600" spc="103" dirty="0" smtClean="0">
                <a:latin typeface="Times New Roman"/>
                <a:cs typeface="Times New Roman"/>
              </a:rPr>
              <a:t>CENTRALIZATION</a:t>
            </a:r>
            <a:endParaRPr sz="1600" dirty="0">
              <a:latin typeface="Times New Roman"/>
              <a:cs typeface="Times New Roman"/>
            </a:endParaRPr>
          </a:p>
          <a:p>
            <a:pPr marL="12700" marR="1243101">
              <a:lnSpc>
                <a:spcPts val="1839"/>
              </a:lnSpc>
              <a:spcBef>
                <a:spcPts val="1040"/>
              </a:spcBef>
            </a:pPr>
            <a:r>
              <a:rPr sz="1600" spc="91" dirty="0" smtClean="0">
                <a:latin typeface="Times New Roman"/>
                <a:cs typeface="Times New Roman"/>
              </a:rPr>
              <a:t>LINE OF COMMAND/SCALAR CHAIN </a:t>
            </a:r>
            <a:endParaRPr sz="1600" dirty="0">
              <a:latin typeface="Times New Roman"/>
              <a:cs typeface="Times New Roman"/>
            </a:endParaRPr>
          </a:p>
          <a:p>
            <a:pPr marL="12700" marR="1243101">
              <a:lnSpc>
                <a:spcPts val="1839"/>
              </a:lnSpc>
              <a:spcBef>
                <a:spcPts val="1039"/>
              </a:spcBef>
            </a:pPr>
            <a:r>
              <a:rPr sz="1600" spc="58" dirty="0" smtClean="0">
                <a:latin typeface="Times New Roman"/>
                <a:cs typeface="Times New Roman"/>
              </a:rPr>
              <a:t>ORDER</a:t>
            </a:r>
            <a:endParaRPr sz="1600" dirty="0">
              <a:latin typeface="Times New Roman"/>
              <a:cs typeface="Times New Roman"/>
            </a:endParaRPr>
          </a:p>
          <a:p>
            <a:pPr marL="12700" marR="22349">
              <a:lnSpc>
                <a:spcPct val="95825"/>
              </a:lnSpc>
              <a:spcBef>
                <a:spcPts val="1079"/>
              </a:spcBef>
            </a:pPr>
            <a:r>
              <a:rPr sz="1600" spc="116" dirty="0" smtClean="0">
                <a:latin typeface="Times New Roman"/>
                <a:cs typeface="Times New Roman"/>
              </a:rPr>
              <a:t>EQUITY</a:t>
            </a:r>
            <a:endParaRPr sz="1600" dirty="0">
              <a:latin typeface="Times New Roman"/>
              <a:cs typeface="Times New Roman"/>
            </a:endParaRPr>
          </a:p>
          <a:p>
            <a:pPr marL="12700" marR="22349">
              <a:lnSpc>
                <a:spcPct val="95825"/>
              </a:lnSpc>
              <a:spcBef>
                <a:spcPts val="1043"/>
              </a:spcBef>
            </a:pPr>
            <a:r>
              <a:rPr sz="1600" spc="70" dirty="0" smtClean="0">
                <a:latin typeface="Times New Roman"/>
                <a:cs typeface="Times New Roman"/>
              </a:rPr>
              <a:t>STABILITY OF TENURE</a:t>
            </a:r>
            <a:endParaRPr sz="1600" dirty="0">
              <a:latin typeface="Times New Roman"/>
              <a:cs typeface="Times New Roman"/>
            </a:endParaRPr>
          </a:p>
          <a:p>
            <a:pPr marL="12700" marR="3238202">
              <a:lnSpc>
                <a:spcPts val="2880"/>
              </a:lnSpc>
              <a:spcBef>
                <a:spcPts val="374"/>
              </a:spcBef>
            </a:pPr>
            <a:r>
              <a:rPr sz="1600" spc="79" dirty="0" smtClean="0">
                <a:latin typeface="Times New Roman"/>
                <a:cs typeface="Times New Roman"/>
              </a:rPr>
              <a:t>INITIATIVE ESPRIT DE CORPS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11156" y="768858"/>
            <a:ext cx="831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490065" y="768858"/>
            <a:ext cx="86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43375" y="3500499"/>
            <a:ext cx="5000625" cy="3357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64642" y="250228"/>
            <a:ext cx="8021879" cy="3116594"/>
          </a:xfrm>
          <a:prstGeom prst="rect">
            <a:avLst/>
          </a:prstGeom>
        </p:spPr>
        <p:txBody>
          <a:bodyPr wrap="square" lIns="0" tIns="17621" rIns="0" bIns="0" rtlCol="0">
            <a:noAutofit/>
          </a:bodyPr>
          <a:lstStyle/>
          <a:p>
            <a:pPr marL="411988" marR="18698">
              <a:lnSpc>
                <a:spcPts val="2775"/>
              </a:lnSpc>
            </a:pPr>
            <a:r>
              <a:rPr sz="2800" spc="150" dirty="0" smtClean="0">
                <a:latin typeface="Times New Roman"/>
                <a:cs typeface="Times New Roman"/>
              </a:rPr>
              <a:t>DIVISION OF WORK OR SPECIALIZATION</a:t>
            </a:r>
            <a:endParaRPr sz="2800">
              <a:latin typeface="Times New Roman"/>
              <a:cs typeface="Times New Roman"/>
            </a:endParaRPr>
          </a:p>
          <a:p>
            <a:pPr marL="12700" indent="504444" algn="just">
              <a:lnSpc>
                <a:spcPts val="2568"/>
              </a:lnSpc>
              <a:spcBef>
                <a:spcPts val="1488"/>
              </a:spcBef>
            </a:pPr>
            <a:r>
              <a:rPr sz="2400" spc="-129" dirty="0" smtClean="0">
                <a:latin typeface="Arial Unicode MS"/>
                <a:cs typeface="Arial Unicode MS"/>
              </a:rPr>
              <a:t>Division of work makes a man specialist. The reason is </a:t>
            </a:r>
            <a:endParaRPr sz="2400">
              <a:latin typeface="Arial Unicode MS"/>
              <a:cs typeface="Arial Unicode MS"/>
            </a:endParaRPr>
          </a:p>
          <a:p>
            <a:pPr marL="12700" algn="just">
              <a:lnSpc>
                <a:spcPts val="2568"/>
              </a:lnSpc>
              <a:spcBef>
                <a:spcPts val="1751"/>
              </a:spcBef>
            </a:pPr>
            <a:r>
              <a:rPr sz="2400" spc="-203" dirty="0" smtClean="0">
                <a:latin typeface="Arial Unicode MS"/>
                <a:cs typeface="Arial Unicode MS"/>
              </a:rPr>
              <a:t>that division of work helps to specialize in an activity which </a:t>
            </a:r>
            <a:endParaRPr sz="2400">
              <a:latin typeface="Arial Unicode MS"/>
              <a:cs typeface="Arial Unicode MS"/>
            </a:endParaRPr>
          </a:p>
          <a:p>
            <a:pPr marL="12700" algn="just">
              <a:lnSpc>
                <a:spcPts val="2568"/>
              </a:lnSpc>
              <a:spcBef>
                <a:spcPts val="1751"/>
              </a:spcBef>
            </a:pPr>
            <a:r>
              <a:rPr sz="2400" spc="-275" dirty="0" smtClean="0">
                <a:latin typeface="Arial Unicode MS"/>
                <a:cs typeface="Arial Unicode MS"/>
              </a:rPr>
              <a:t>i</a:t>
            </a:r>
            <a:r>
              <a:rPr sz="2400" spc="-285" dirty="0" smtClean="0">
                <a:latin typeface="Arial Unicode MS"/>
                <a:cs typeface="Arial Unicode MS"/>
              </a:rPr>
              <a:t>n</a:t>
            </a:r>
            <a:r>
              <a:rPr sz="2400" spc="0" dirty="0" smtClean="0">
                <a:latin typeface="Arial Unicode MS"/>
                <a:cs typeface="Arial Unicode MS"/>
              </a:rPr>
              <a:t>creases</a:t>
            </a:r>
            <a:r>
              <a:rPr sz="2400" spc="-534" dirty="0" smtClean="0">
                <a:latin typeface="Arial Unicode MS"/>
                <a:cs typeface="Arial Unicode MS"/>
              </a:rPr>
              <a:t> t</a:t>
            </a:r>
            <a:r>
              <a:rPr sz="2400" spc="131" dirty="0" smtClean="0">
                <a:latin typeface="Arial Unicode MS"/>
                <a:cs typeface="Arial Unicode MS"/>
              </a:rPr>
              <a:t>he</a:t>
            </a:r>
            <a:r>
              <a:rPr sz="2400" spc="-534" dirty="0" smtClean="0">
                <a:latin typeface="Arial Unicode MS"/>
                <a:cs typeface="Arial Unicode MS"/>
              </a:rPr>
              <a:t> </a:t>
            </a:r>
            <a:r>
              <a:rPr sz="2400" spc="-95" dirty="0" smtClean="0">
                <a:latin typeface="Arial Unicode MS"/>
                <a:cs typeface="Arial Unicode MS"/>
              </a:rPr>
              <a:t>output</a:t>
            </a:r>
            <a:r>
              <a:rPr sz="2400" spc="-534" dirty="0" smtClean="0">
                <a:latin typeface="Arial Unicode MS"/>
                <a:cs typeface="Arial Unicode MS"/>
              </a:rPr>
              <a:t> </a:t>
            </a:r>
            <a:r>
              <a:rPr sz="2400" spc="517" dirty="0" smtClean="0">
                <a:latin typeface="Arial Unicode MS"/>
                <a:cs typeface="Arial Unicode MS"/>
              </a:rPr>
              <a:t>w</a:t>
            </a:r>
            <a:r>
              <a:rPr sz="2400" spc="-359" dirty="0" smtClean="0">
                <a:latin typeface="Arial Unicode MS"/>
                <a:cs typeface="Arial Unicode MS"/>
              </a:rPr>
              <a:t>ith</a:t>
            </a:r>
            <a:r>
              <a:rPr sz="2400" spc="-519" dirty="0" smtClean="0">
                <a:latin typeface="Arial Unicode MS"/>
                <a:cs typeface="Arial Unicode MS"/>
              </a:rPr>
              <a:t> </a:t>
            </a:r>
            <a:r>
              <a:rPr sz="2400" spc="-191" dirty="0" smtClean="0">
                <a:latin typeface="Arial Unicode MS"/>
                <a:cs typeface="Arial Unicode MS"/>
              </a:rPr>
              <a:t>perfec</a:t>
            </a:r>
            <a:r>
              <a:rPr sz="2400" spc="-187" dirty="0" smtClean="0">
                <a:latin typeface="Arial Unicode MS"/>
                <a:cs typeface="Arial Unicode MS"/>
              </a:rPr>
              <a:t>t</a:t>
            </a:r>
            <a:r>
              <a:rPr sz="2400" spc="-191" dirty="0" smtClean="0">
                <a:latin typeface="Arial Unicode MS"/>
                <a:cs typeface="Arial Unicode MS"/>
              </a:rPr>
              <a:t>i</a:t>
            </a:r>
            <a:r>
              <a:rPr sz="2400" spc="-200" dirty="0" smtClean="0">
                <a:latin typeface="Arial Unicode MS"/>
                <a:cs typeface="Arial Unicode MS"/>
              </a:rPr>
              <a:t>o</a:t>
            </a:r>
            <a:r>
              <a:rPr sz="2400" spc="-191" dirty="0" smtClean="0">
                <a:latin typeface="Arial Unicode MS"/>
                <a:cs typeface="Arial Unicode MS"/>
              </a:rPr>
              <a:t>n.</a:t>
            </a:r>
            <a:r>
              <a:rPr sz="2400" spc="-475" dirty="0" smtClean="0">
                <a:latin typeface="Arial Unicode MS"/>
                <a:cs typeface="Arial Unicode MS"/>
              </a:rPr>
              <a:t> </a:t>
            </a:r>
            <a:r>
              <a:rPr sz="2400" spc="-539" dirty="0" smtClean="0">
                <a:latin typeface="Arial Unicode MS"/>
                <a:cs typeface="Arial Unicode MS"/>
              </a:rPr>
              <a:t>It</a:t>
            </a:r>
            <a:r>
              <a:rPr sz="2400" spc="-544" dirty="0" smtClean="0">
                <a:latin typeface="Arial Unicode MS"/>
                <a:cs typeface="Arial Unicode MS"/>
              </a:rPr>
              <a:t> </a:t>
            </a:r>
            <a:r>
              <a:rPr sz="2400" spc="-107" dirty="0" smtClean="0">
                <a:latin typeface="Arial Unicode MS"/>
                <a:cs typeface="Arial Unicode MS"/>
              </a:rPr>
              <a:t>also</a:t>
            </a:r>
            <a:r>
              <a:rPr sz="2400" spc="-529" dirty="0" smtClean="0">
                <a:latin typeface="Arial Unicode MS"/>
                <a:cs typeface="Arial Unicode MS"/>
              </a:rPr>
              <a:t> </a:t>
            </a:r>
            <a:r>
              <a:rPr sz="2400" spc="-59" dirty="0" smtClean="0">
                <a:latin typeface="Arial Unicode MS"/>
                <a:cs typeface="Arial Unicode MS"/>
              </a:rPr>
              <a:t>avo</a:t>
            </a:r>
            <a:r>
              <a:rPr sz="2400" spc="-69" dirty="0" smtClean="0">
                <a:latin typeface="Arial Unicode MS"/>
                <a:cs typeface="Arial Unicode MS"/>
              </a:rPr>
              <a:t>i</a:t>
            </a:r>
            <a:r>
              <a:rPr sz="2400" spc="-59" dirty="0" smtClean="0">
                <a:latin typeface="Arial Unicode MS"/>
                <a:cs typeface="Arial Unicode MS"/>
              </a:rPr>
              <a:t>ds</a:t>
            </a:r>
            <a:r>
              <a:rPr sz="2400" spc="-472" dirty="0" smtClean="0">
                <a:latin typeface="Arial Unicode MS"/>
                <a:cs typeface="Arial Unicode MS"/>
              </a:rPr>
              <a:t> </a:t>
            </a:r>
            <a:r>
              <a:rPr sz="2400" spc="323" dirty="0" smtClean="0">
                <a:latin typeface="Arial Unicode MS"/>
                <a:cs typeface="Arial Unicode MS"/>
              </a:rPr>
              <a:t>w</a:t>
            </a:r>
            <a:r>
              <a:rPr sz="2400" spc="313" dirty="0" smtClean="0">
                <a:latin typeface="Arial Unicode MS"/>
                <a:cs typeface="Arial Unicode MS"/>
              </a:rPr>
              <a:t>a</a:t>
            </a:r>
            <a:r>
              <a:rPr sz="2400" spc="-35" dirty="0" smtClean="0">
                <a:latin typeface="Arial Unicode MS"/>
                <a:cs typeface="Arial Unicode MS"/>
              </a:rPr>
              <a:t>stage </a:t>
            </a:r>
            <a:endParaRPr sz="2400">
              <a:latin typeface="Arial Unicode MS"/>
              <a:cs typeface="Arial Unicode MS"/>
            </a:endParaRPr>
          </a:p>
          <a:p>
            <a:pPr marL="12700" algn="just">
              <a:lnSpc>
                <a:spcPts val="2568"/>
              </a:lnSpc>
              <a:spcBef>
                <a:spcPts val="1751"/>
              </a:spcBef>
            </a:pPr>
            <a:r>
              <a:rPr sz="2400" spc="-166" dirty="0" smtClean="0">
                <a:latin typeface="Arial Unicode MS"/>
                <a:cs typeface="Arial Unicode MS"/>
              </a:rPr>
              <a:t>of time. Division can be applied to both technical and</a:t>
            </a:r>
            <a:endParaRPr sz="2400">
              <a:latin typeface="Arial Unicode MS"/>
              <a:cs typeface="Arial Unicode MS"/>
            </a:endParaRPr>
          </a:p>
          <a:p>
            <a:pPr marL="12700" marR="36234">
              <a:lnSpc>
                <a:spcPct val="89192"/>
              </a:lnSpc>
              <a:spcBef>
                <a:spcPts val="1866"/>
              </a:spcBef>
            </a:pPr>
            <a:r>
              <a:rPr sz="2400" spc="-117" dirty="0" smtClean="0">
                <a:latin typeface="Arial Unicode MS"/>
                <a:cs typeface="Arial Unicode MS"/>
              </a:rPr>
              <a:t>managerial kind of work.</a:t>
            </a:r>
            <a:endParaRPr sz="2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bject 115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23705" y="3613614"/>
            <a:ext cx="3620252" cy="2887197"/>
          </a:xfrm>
          <a:custGeom>
            <a:avLst/>
            <a:gdLst/>
            <a:ahLst/>
            <a:cxnLst/>
            <a:rect l="l" t="t" r="r" b="b"/>
            <a:pathLst>
              <a:path w="3620252" h="2887197">
                <a:moveTo>
                  <a:pt x="97160" y="2488418"/>
                </a:moveTo>
                <a:lnTo>
                  <a:pt x="99272" y="2490705"/>
                </a:lnTo>
                <a:lnTo>
                  <a:pt x="1127892" y="2226365"/>
                </a:lnTo>
                <a:lnTo>
                  <a:pt x="1486958" y="2230919"/>
                </a:lnTo>
                <a:lnTo>
                  <a:pt x="1396129" y="2465631"/>
                </a:lnTo>
                <a:lnTo>
                  <a:pt x="1778509" y="2449684"/>
                </a:lnTo>
                <a:lnTo>
                  <a:pt x="1569325" y="2862131"/>
                </a:lnTo>
                <a:lnTo>
                  <a:pt x="3620252" y="2887197"/>
                </a:lnTo>
                <a:lnTo>
                  <a:pt x="3620252" y="2839344"/>
                </a:lnTo>
                <a:lnTo>
                  <a:pt x="3618110" y="2830229"/>
                </a:lnTo>
                <a:lnTo>
                  <a:pt x="3618110" y="2773261"/>
                </a:lnTo>
                <a:lnTo>
                  <a:pt x="3613826" y="2759588"/>
                </a:lnTo>
                <a:lnTo>
                  <a:pt x="3613826" y="2745916"/>
                </a:lnTo>
                <a:lnTo>
                  <a:pt x="3611862" y="2727684"/>
                </a:lnTo>
                <a:lnTo>
                  <a:pt x="3611862" y="2714004"/>
                </a:lnTo>
                <a:lnTo>
                  <a:pt x="3609720" y="2695790"/>
                </a:lnTo>
                <a:lnTo>
                  <a:pt x="3607578" y="2679823"/>
                </a:lnTo>
                <a:lnTo>
                  <a:pt x="3605435" y="2661609"/>
                </a:lnTo>
                <a:lnTo>
                  <a:pt x="3603293" y="2645643"/>
                </a:lnTo>
                <a:lnTo>
                  <a:pt x="3599187" y="2625142"/>
                </a:lnTo>
                <a:lnTo>
                  <a:pt x="3597045" y="2604641"/>
                </a:lnTo>
                <a:lnTo>
                  <a:pt x="3594903" y="2584121"/>
                </a:lnTo>
                <a:lnTo>
                  <a:pt x="3592761" y="2565887"/>
                </a:lnTo>
                <a:lnTo>
                  <a:pt x="3588477" y="2543100"/>
                </a:lnTo>
                <a:lnTo>
                  <a:pt x="3584371" y="2520313"/>
                </a:lnTo>
                <a:lnTo>
                  <a:pt x="3582228" y="2499812"/>
                </a:lnTo>
                <a:lnTo>
                  <a:pt x="3577944" y="2477025"/>
                </a:lnTo>
                <a:lnTo>
                  <a:pt x="3571696" y="2454238"/>
                </a:lnTo>
                <a:lnTo>
                  <a:pt x="3565270" y="2429164"/>
                </a:lnTo>
                <a:lnTo>
                  <a:pt x="3561164" y="2404109"/>
                </a:lnTo>
                <a:lnTo>
                  <a:pt x="3554737" y="2381322"/>
                </a:lnTo>
                <a:lnTo>
                  <a:pt x="3548489" y="2356249"/>
                </a:lnTo>
                <a:lnTo>
                  <a:pt x="3542063" y="2331175"/>
                </a:lnTo>
                <a:lnTo>
                  <a:pt x="3535814" y="2306121"/>
                </a:lnTo>
                <a:lnTo>
                  <a:pt x="3529388" y="2278780"/>
                </a:lnTo>
                <a:lnTo>
                  <a:pt x="3520998" y="2253706"/>
                </a:lnTo>
                <a:lnTo>
                  <a:pt x="3512429" y="2226365"/>
                </a:lnTo>
                <a:lnTo>
                  <a:pt x="3504039" y="2199024"/>
                </a:lnTo>
                <a:lnTo>
                  <a:pt x="3495649" y="2171664"/>
                </a:lnTo>
                <a:lnTo>
                  <a:pt x="3485116" y="2144324"/>
                </a:lnTo>
                <a:lnTo>
                  <a:pt x="3474584" y="2116983"/>
                </a:lnTo>
                <a:lnTo>
                  <a:pt x="3466015" y="2089642"/>
                </a:lnTo>
                <a:lnTo>
                  <a:pt x="3455483" y="2062301"/>
                </a:lnTo>
                <a:lnTo>
                  <a:pt x="3442808" y="2032674"/>
                </a:lnTo>
                <a:lnTo>
                  <a:pt x="3432276" y="2003047"/>
                </a:lnTo>
                <a:lnTo>
                  <a:pt x="3417459" y="1973419"/>
                </a:lnTo>
                <a:lnTo>
                  <a:pt x="3404784" y="1943792"/>
                </a:lnTo>
                <a:lnTo>
                  <a:pt x="3392110" y="1914165"/>
                </a:lnTo>
                <a:lnTo>
                  <a:pt x="3377293" y="1884557"/>
                </a:lnTo>
                <a:lnTo>
                  <a:pt x="3362476" y="1854930"/>
                </a:lnTo>
                <a:lnTo>
                  <a:pt x="3349801" y="1827589"/>
                </a:lnTo>
                <a:lnTo>
                  <a:pt x="3330879" y="1795675"/>
                </a:lnTo>
                <a:lnTo>
                  <a:pt x="3316062" y="1766048"/>
                </a:lnTo>
                <a:lnTo>
                  <a:pt x="3297139" y="1736440"/>
                </a:lnTo>
                <a:lnTo>
                  <a:pt x="3282323" y="1706813"/>
                </a:lnTo>
                <a:lnTo>
                  <a:pt x="3263222" y="1677185"/>
                </a:lnTo>
                <a:lnTo>
                  <a:pt x="3244299" y="1647558"/>
                </a:lnTo>
                <a:lnTo>
                  <a:pt x="3225198" y="1617931"/>
                </a:lnTo>
                <a:lnTo>
                  <a:pt x="3206275" y="1588304"/>
                </a:lnTo>
                <a:lnTo>
                  <a:pt x="3189316" y="1565516"/>
                </a:lnTo>
                <a:lnTo>
                  <a:pt x="3172536" y="1540462"/>
                </a:lnTo>
                <a:lnTo>
                  <a:pt x="3155577" y="1517675"/>
                </a:lnTo>
                <a:lnTo>
                  <a:pt x="3140760" y="1494888"/>
                </a:lnTo>
                <a:lnTo>
                  <a:pt x="3121837" y="1472100"/>
                </a:lnTo>
                <a:lnTo>
                  <a:pt x="3102736" y="1453867"/>
                </a:lnTo>
                <a:lnTo>
                  <a:pt x="3085777" y="1433366"/>
                </a:lnTo>
                <a:lnTo>
                  <a:pt x="3068997" y="1412846"/>
                </a:lnTo>
                <a:lnTo>
                  <a:pt x="3049896" y="1392345"/>
                </a:lnTo>
                <a:lnTo>
                  <a:pt x="3033115" y="1371825"/>
                </a:lnTo>
                <a:lnTo>
                  <a:pt x="3014014" y="1351324"/>
                </a:lnTo>
                <a:lnTo>
                  <a:pt x="2997234" y="1333091"/>
                </a:lnTo>
                <a:lnTo>
                  <a:pt x="2978132" y="1314857"/>
                </a:lnTo>
                <a:lnTo>
                  <a:pt x="2959210" y="1298910"/>
                </a:lnTo>
                <a:lnTo>
                  <a:pt x="2940109" y="1280676"/>
                </a:lnTo>
                <a:lnTo>
                  <a:pt x="2923150" y="1264729"/>
                </a:lnTo>
                <a:lnTo>
                  <a:pt x="2902085" y="1246495"/>
                </a:lnTo>
                <a:lnTo>
                  <a:pt x="2885126" y="1230548"/>
                </a:lnTo>
                <a:lnTo>
                  <a:pt x="2866203" y="1214601"/>
                </a:lnTo>
                <a:lnTo>
                  <a:pt x="2847102" y="1198654"/>
                </a:lnTo>
                <a:lnTo>
                  <a:pt x="2826037" y="1182687"/>
                </a:lnTo>
                <a:lnTo>
                  <a:pt x="2807115" y="1169026"/>
                </a:lnTo>
                <a:lnTo>
                  <a:pt x="2790156" y="1153079"/>
                </a:lnTo>
                <a:lnTo>
                  <a:pt x="2771233" y="1139399"/>
                </a:lnTo>
                <a:lnTo>
                  <a:pt x="2749990" y="1125719"/>
                </a:lnTo>
                <a:lnTo>
                  <a:pt x="2731067" y="1112058"/>
                </a:lnTo>
                <a:lnTo>
                  <a:pt x="2711966" y="1098378"/>
                </a:lnTo>
                <a:lnTo>
                  <a:pt x="2693043" y="1086985"/>
                </a:lnTo>
                <a:lnTo>
                  <a:pt x="2673942" y="1073324"/>
                </a:lnTo>
                <a:lnTo>
                  <a:pt x="2655020" y="1059644"/>
                </a:lnTo>
                <a:lnTo>
                  <a:pt x="2638061" y="1048250"/>
                </a:lnTo>
                <a:lnTo>
                  <a:pt x="2619138" y="1036857"/>
                </a:lnTo>
                <a:lnTo>
                  <a:pt x="2597895" y="1025463"/>
                </a:lnTo>
                <a:lnTo>
                  <a:pt x="2578972" y="1014069"/>
                </a:lnTo>
                <a:lnTo>
                  <a:pt x="2559871" y="1002753"/>
                </a:lnTo>
                <a:lnTo>
                  <a:pt x="2540948" y="993530"/>
                </a:lnTo>
                <a:lnTo>
                  <a:pt x="2521847" y="982194"/>
                </a:lnTo>
                <a:lnTo>
                  <a:pt x="2502924" y="970858"/>
                </a:lnTo>
                <a:lnTo>
                  <a:pt x="2485966" y="961636"/>
                </a:lnTo>
                <a:lnTo>
                  <a:pt x="2467043" y="952605"/>
                </a:lnTo>
                <a:lnTo>
                  <a:pt x="2447942" y="941077"/>
                </a:lnTo>
                <a:lnTo>
                  <a:pt x="2429019" y="932047"/>
                </a:lnTo>
                <a:lnTo>
                  <a:pt x="2409918" y="925130"/>
                </a:lnTo>
                <a:lnTo>
                  <a:pt x="2393138" y="916100"/>
                </a:lnTo>
                <a:lnTo>
                  <a:pt x="2374036" y="906877"/>
                </a:lnTo>
                <a:lnTo>
                  <a:pt x="2357077" y="900153"/>
                </a:lnTo>
                <a:lnTo>
                  <a:pt x="2338155" y="890930"/>
                </a:lnTo>
                <a:lnTo>
                  <a:pt x="2321196" y="884205"/>
                </a:lnTo>
                <a:lnTo>
                  <a:pt x="2302273" y="874983"/>
                </a:lnTo>
                <a:lnTo>
                  <a:pt x="2285314" y="868258"/>
                </a:lnTo>
                <a:lnTo>
                  <a:pt x="2268534" y="859036"/>
                </a:lnTo>
                <a:lnTo>
                  <a:pt x="2251575" y="852311"/>
                </a:lnTo>
                <a:lnTo>
                  <a:pt x="2234616" y="845394"/>
                </a:lnTo>
                <a:lnTo>
                  <a:pt x="2217835" y="838669"/>
                </a:lnTo>
                <a:lnTo>
                  <a:pt x="2203019" y="831752"/>
                </a:lnTo>
                <a:lnTo>
                  <a:pt x="2186060" y="827141"/>
                </a:lnTo>
                <a:lnTo>
                  <a:pt x="2171243" y="818111"/>
                </a:lnTo>
                <a:lnTo>
                  <a:pt x="2154462" y="813500"/>
                </a:lnTo>
                <a:lnTo>
                  <a:pt x="2139646" y="806775"/>
                </a:lnTo>
                <a:lnTo>
                  <a:pt x="2124829" y="799858"/>
                </a:lnTo>
                <a:lnTo>
                  <a:pt x="2110012" y="792941"/>
                </a:lnTo>
                <a:lnTo>
                  <a:pt x="2095195" y="790828"/>
                </a:lnTo>
                <a:lnTo>
                  <a:pt x="2080557" y="783911"/>
                </a:lnTo>
                <a:lnTo>
                  <a:pt x="2067882" y="779300"/>
                </a:lnTo>
                <a:lnTo>
                  <a:pt x="2069846" y="770269"/>
                </a:lnTo>
                <a:lnTo>
                  <a:pt x="2071988" y="761047"/>
                </a:lnTo>
                <a:lnTo>
                  <a:pt x="2074131" y="754322"/>
                </a:lnTo>
                <a:lnTo>
                  <a:pt x="2076273" y="745100"/>
                </a:lnTo>
                <a:lnTo>
                  <a:pt x="2080557" y="738375"/>
                </a:lnTo>
                <a:lnTo>
                  <a:pt x="2082521" y="729152"/>
                </a:lnTo>
                <a:lnTo>
                  <a:pt x="2084663" y="720122"/>
                </a:lnTo>
                <a:lnTo>
                  <a:pt x="2086805" y="713205"/>
                </a:lnTo>
                <a:lnTo>
                  <a:pt x="2088947" y="704175"/>
                </a:lnTo>
                <a:lnTo>
                  <a:pt x="2091089" y="694952"/>
                </a:lnTo>
                <a:lnTo>
                  <a:pt x="2093232" y="688228"/>
                </a:lnTo>
                <a:lnTo>
                  <a:pt x="2095195" y="679005"/>
                </a:lnTo>
                <a:lnTo>
                  <a:pt x="2095195" y="672280"/>
                </a:lnTo>
                <a:lnTo>
                  <a:pt x="2097338" y="663058"/>
                </a:lnTo>
                <a:lnTo>
                  <a:pt x="2097338" y="656333"/>
                </a:lnTo>
                <a:lnTo>
                  <a:pt x="2101622" y="647111"/>
                </a:lnTo>
                <a:lnTo>
                  <a:pt x="2101622" y="622133"/>
                </a:lnTo>
                <a:lnTo>
                  <a:pt x="2103764" y="613103"/>
                </a:lnTo>
                <a:lnTo>
                  <a:pt x="2103764" y="596963"/>
                </a:lnTo>
                <a:lnTo>
                  <a:pt x="2105906" y="590239"/>
                </a:lnTo>
                <a:lnTo>
                  <a:pt x="2107870" y="581016"/>
                </a:lnTo>
                <a:lnTo>
                  <a:pt x="2107870" y="503586"/>
                </a:lnTo>
                <a:lnTo>
                  <a:pt x="2105906" y="494555"/>
                </a:lnTo>
                <a:lnTo>
                  <a:pt x="2105906" y="487638"/>
                </a:lnTo>
                <a:lnTo>
                  <a:pt x="2103764" y="471691"/>
                </a:lnTo>
                <a:lnTo>
                  <a:pt x="2103764" y="458050"/>
                </a:lnTo>
                <a:lnTo>
                  <a:pt x="2101622" y="444408"/>
                </a:lnTo>
                <a:lnTo>
                  <a:pt x="2099480" y="430766"/>
                </a:lnTo>
                <a:lnTo>
                  <a:pt x="2097338" y="417125"/>
                </a:lnTo>
                <a:lnTo>
                  <a:pt x="2095195" y="405597"/>
                </a:lnTo>
                <a:lnTo>
                  <a:pt x="2093232" y="391955"/>
                </a:lnTo>
                <a:lnTo>
                  <a:pt x="2088947" y="378314"/>
                </a:lnTo>
                <a:lnTo>
                  <a:pt x="2086805" y="369091"/>
                </a:lnTo>
                <a:lnTo>
                  <a:pt x="2084663" y="357755"/>
                </a:lnTo>
                <a:lnTo>
                  <a:pt x="2080557" y="346419"/>
                </a:lnTo>
                <a:lnTo>
                  <a:pt x="2076273" y="337197"/>
                </a:lnTo>
                <a:lnTo>
                  <a:pt x="2074131" y="328166"/>
                </a:lnTo>
                <a:lnTo>
                  <a:pt x="2069846" y="319136"/>
                </a:lnTo>
                <a:lnTo>
                  <a:pt x="2063598" y="325861"/>
                </a:lnTo>
                <a:lnTo>
                  <a:pt x="2053066" y="337197"/>
                </a:lnTo>
                <a:lnTo>
                  <a:pt x="2046639" y="344114"/>
                </a:lnTo>
                <a:lnTo>
                  <a:pt x="2040391" y="353144"/>
                </a:lnTo>
                <a:lnTo>
                  <a:pt x="2031822" y="362366"/>
                </a:lnTo>
                <a:lnTo>
                  <a:pt x="2021290" y="371397"/>
                </a:lnTo>
                <a:lnTo>
                  <a:pt x="2010758" y="382925"/>
                </a:lnTo>
                <a:lnTo>
                  <a:pt x="2000225" y="394261"/>
                </a:lnTo>
                <a:lnTo>
                  <a:pt x="1987551" y="405597"/>
                </a:lnTo>
                <a:lnTo>
                  <a:pt x="1977018" y="417125"/>
                </a:lnTo>
                <a:lnTo>
                  <a:pt x="1962201" y="430766"/>
                </a:lnTo>
                <a:lnTo>
                  <a:pt x="1949527" y="444408"/>
                </a:lnTo>
                <a:lnTo>
                  <a:pt x="1943100" y="451133"/>
                </a:lnTo>
                <a:lnTo>
                  <a:pt x="1934710" y="458050"/>
                </a:lnTo>
                <a:lnTo>
                  <a:pt x="1928462" y="464967"/>
                </a:lnTo>
                <a:lnTo>
                  <a:pt x="1922035" y="473997"/>
                </a:lnTo>
                <a:lnTo>
                  <a:pt x="1913645" y="478608"/>
                </a:lnTo>
                <a:lnTo>
                  <a:pt x="1905076" y="485333"/>
                </a:lnTo>
                <a:lnTo>
                  <a:pt x="1896686" y="492250"/>
                </a:lnTo>
                <a:lnTo>
                  <a:pt x="1890438" y="501280"/>
                </a:lnTo>
                <a:lnTo>
                  <a:pt x="1881869" y="508197"/>
                </a:lnTo>
                <a:lnTo>
                  <a:pt x="1873479" y="512808"/>
                </a:lnTo>
                <a:lnTo>
                  <a:pt x="1865089" y="519533"/>
                </a:lnTo>
                <a:lnTo>
                  <a:pt x="1858662" y="528755"/>
                </a:lnTo>
                <a:lnTo>
                  <a:pt x="1848130" y="535480"/>
                </a:lnTo>
                <a:lnTo>
                  <a:pt x="1839740" y="542397"/>
                </a:lnTo>
                <a:lnTo>
                  <a:pt x="1831171" y="549122"/>
                </a:lnTo>
                <a:lnTo>
                  <a:pt x="1824923" y="556039"/>
                </a:lnTo>
                <a:lnTo>
                  <a:pt x="1814391" y="562955"/>
                </a:lnTo>
                <a:lnTo>
                  <a:pt x="1807964" y="569680"/>
                </a:lnTo>
                <a:lnTo>
                  <a:pt x="1799574" y="576597"/>
                </a:lnTo>
                <a:lnTo>
                  <a:pt x="1791184" y="583322"/>
                </a:lnTo>
                <a:lnTo>
                  <a:pt x="1782615" y="590239"/>
                </a:lnTo>
                <a:lnTo>
                  <a:pt x="1774225" y="594850"/>
                </a:lnTo>
                <a:lnTo>
                  <a:pt x="1765834" y="601575"/>
                </a:lnTo>
                <a:lnTo>
                  <a:pt x="1757266" y="608491"/>
                </a:lnTo>
                <a:lnTo>
                  <a:pt x="1748875" y="613103"/>
                </a:lnTo>
                <a:lnTo>
                  <a:pt x="1740414" y="619827"/>
                </a:lnTo>
                <a:lnTo>
                  <a:pt x="1731970" y="626744"/>
                </a:lnTo>
                <a:lnTo>
                  <a:pt x="1723526" y="633469"/>
                </a:lnTo>
                <a:lnTo>
                  <a:pt x="1715065" y="638080"/>
                </a:lnTo>
                <a:lnTo>
                  <a:pt x="1706621" y="642691"/>
                </a:lnTo>
                <a:lnTo>
                  <a:pt x="1698177" y="649416"/>
                </a:lnTo>
                <a:lnTo>
                  <a:pt x="1689715" y="654027"/>
                </a:lnTo>
                <a:lnTo>
                  <a:pt x="1681272" y="658639"/>
                </a:lnTo>
                <a:lnTo>
                  <a:pt x="1674934" y="663058"/>
                </a:lnTo>
                <a:lnTo>
                  <a:pt x="1666491" y="667669"/>
                </a:lnTo>
                <a:lnTo>
                  <a:pt x="1660153" y="672280"/>
                </a:lnTo>
                <a:lnTo>
                  <a:pt x="1651710" y="674586"/>
                </a:lnTo>
                <a:lnTo>
                  <a:pt x="1643248" y="679005"/>
                </a:lnTo>
                <a:lnTo>
                  <a:pt x="1634804" y="683616"/>
                </a:lnTo>
                <a:lnTo>
                  <a:pt x="1626360" y="688228"/>
                </a:lnTo>
                <a:lnTo>
                  <a:pt x="1617917" y="690533"/>
                </a:lnTo>
                <a:lnTo>
                  <a:pt x="1611579" y="694952"/>
                </a:lnTo>
                <a:lnTo>
                  <a:pt x="1603118" y="697258"/>
                </a:lnTo>
                <a:lnTo>
                  <a:pt x="1594674" y="701869"/>
                </a:lnTo>
                <a:lnTo>
                  <a:pt x="1586230" y="704175"/>
                </a:lnTo>
                <a:lnTo>
                  <a:pt x="1579893" y="706480"/>
                </a:lnTo>
                <a:lnTo>
                  <a:pt x="1571449" y="708786"/>
                </a:lnTo>
                <a:lnTo>
                  <a:pt x="1565112" y="713205"/>
                </a:lnTo>
                <a:lnTo>
                  <a:pt x="1556650" y="713205"/>
                </a:lnTo>
                <a:lnTo>
                  <a:pt x="1550331" y="717816"/>
                </a:lnTo>
                <a:lnTo>
                  <a:pt x="1541869" y="720122"/>
                </a:lnTo>
                <a:lnTo>
                  <a:pt x="1535532" y="724733"/>
                </a:lnTo>
                <a:lnTo>
                  <a:pt x="1527088" y="724733"/>
                </a:lnTo>
                <a:lnTo>
                  <a:pt x="1518644" y="727039"/>
                </a:lnTo>
                <a:lnTo>
                  <a:pt x="1512307" y="727039"/>
                </a:lnTo>
                <a:lnTo>
                  <a:pt x="1503863" y="731458"/>
                </a:lnTo>
                <a:lnTo>
                  <a:pt x="1491189" y="733764"/>
                </a:lnTo>
                <a:lnTo>
                  <a:pt x="1478514" y="738375"/>
                </a:lnTo>
                <a:lnTo>
                  <a:pt x="1465839" y="740680"/>
                </a:lnTo>
                <a:lnTo>
                  <a:pt x="1453165" y="745100"/>
                </a:lnTo>
                <a:lnTo>
                  <a:pt x="1440490" y="747405"/>
                </a:lnTo>
                <a:lnTo>
                  <a:pt x="1429922" y="752016"/>
                </a:lnTo>
                <a:lnTo>
                  <a:pt x="1417247" y="752016"/>
                </a:lnTo>
                <a:lnTo>
                  <a:pt x="1406697" y="754322"/>
                </a:lnTo>
                <a:lnTo>
                  <a:pt x="1396129" y="754322"/>
                </a:lnTo>
                <a:lnTo>
                  <a:pt x="1387685" y="756628"/>
                </a:lnTo>
                <a:lnTo>
                  <a:pt x="1377117" y="756628"/>
                </a:lnTo>
                <a:lnTo>
                  <a:pt x="1370780" y="758933"/>
                </a:lnTo>
                <a:lnTo>
                  <a:pt x="1362336" y="761047"/>
                </a:lnTo>
                <a:lnTo>
                  <a:pt x="1343324" y="761047"/>
                </a:lnTo>
                <a:lnTo>
                  <a:pt x="1334880" y="763352"/>
                </a:lnTo>
                <a:lnTo>
                  <a:pt x="1328543" y="763352"/>
                </a:lnTo>
                <a:lnTo>
                  <a:pt x="783607" y="0"/>
                </a:lnTo>
                <a:lnTo>
                  <a:pt x="781501" y="0"/>
                </a:lnTo>
                <a:lnTo>
                  <a:pt x="777270" y="4611"/>
                </a:lnTo>
                <a:lnTo>
                  <a:pt x="766720" y="9222"/>
                </a:lnTo>
                <a:lnTo>
                  <a:pt x="756151" y="15947"/>
                </a:lnTo>
                <a:lnTo>
                  <a:pt x="749814" y="20558"/>
                </a:lnTo>
                <a:lnTo>
                  <a:pt x="741370" y="25169"/>
                </a:lnTo>
                <a:lnTo>
                  <a:pt x="732927" y="31894"/>
                </a:lnTo>
                <a:lnTo>
                  <a:pt x="724465" y="38811"/>
                </a:lnTo>
                <a:lnTo>
                  <a:pt x="716021" y="45536"/>
                </a:lnTo>
                <a:lnTo>
                  <a:pt x="707577" y="52452"/>
                </a:lnTo>
                <a:lnTo>
                  <a:pt x="697009" y="61483"/>
                </a:lnTo>
                <a:lnTo>
                  <a:pt x="686459" y="70705"/>
                </a:lnTo>
                <a:lnTo>
                  <a:pt x="673784" y="77430"/>
                </a:lnTo>
                <a:lnTo>
                  <a:pt x="663216" y="88958"/>
                </a:lnTo>
                <a:lnTo>
                  <a:pt x="650542" y="97988"/>
                </a:lnTo>
                <a:lnTo>
                  <a:pt x="637867" y="111630"/>
                </a:lnTo>
                <a:lnTo>
                  <a:pt x="625193" y="120852"/>
                </a:lnTo>
                <a:lnTo>
                  <a:pt x="610411" y="134494"/>
                </a:lnTo>
                <a:lnTo>
                  <a:pt x="597737" y="145830"/>
                </a:lnTo>
                <a:lnTo>
                  <a:pt x="582956" y="159472"/>
                </a:lnTo>
                <a:lnTo>
                  <a:pt x="568175" y="171000"/>
                </a:lnTo>
                <a:lnTo>
                  <a:pt x="553376" y="186947"/>
                </a:lnTo>
                <a:lnTo>
                  <a:pt x="538595" y="200589"/>
                </a:lnTo>
                <a:lnTo>
                  <a:pt x="523814" y="216536"/>
                </a:lnTo>
                <a:lnTo>
                  <a:pt x="509033" y="234789"/>
                </a:lnTo>
                <a:lnTo>
                  <a:pt x="494251" y="250736"/>
                </a:lnTo>
                <a:lnTo>
                  <a:pt x="477346" y="266683"/>
                </a:lnTo>
                <a:lnTo>
                  <a:pt x="462565" y="287242"/>
                </a:lnTo>
                <a:lnTo>
                  <a:pt x="445660" y="303189"/>
                </a:lnTo>
                <a:lnTo>
                  <a:pt x="430879" y="321249"/>
                </a:lnTo>
                <a:lnTo>
                  <a:pt x="413991" y="339502"/>
                </a:lnTo>
                <a:lnTo>
                  <a:pt x="399192" y="360061"/>
                </a:lnTo>
                <a:lnTo>
                  <a:pt x="382304" y="380619"/>
                </a:lnTo>
                <a:lnTo>
                  <a:pt x="365399" y="401178"/>
                </a:lnTo>
                <a:lnTo>
                  <a:pt x="350618" y="421544"/>
                </a:lnTo>
                <a:lnTo>
                  <a:pt x="335837" y="444408"/>
                </a:lnTo>
                <a:lnTo>
                  <a:pt x="318932" y="467080"/>
                </a:lnTo>
                <a:lnTo>
                  <a:pt x="302044" y="489944"/>
                </a:lnTo>
                <a:lnTo>
                  <a:pt x="287245" y="512808"/>
                </a:lnTo>
                <a:lnTo>
                  <a:pt x="272464" y="537786"/>
                </a:lnTo>
                <a:lnTo>
                  <a:pt x="257683" y="562955"/>
                </a:lnTo>
                <a:lnTo>
                  <a:pt x="242902" y="587933"/>
                </a:lnTo>
                <a:lnTo>
                  <a:pt x="228121" y="613103"/>
                </a:lnTo>
                <a:lnTo>
                  <a:pt x="215446" y="642691"/>
                </a:lnTo>
                <a:lnTo>
                  <a:pt x="200647" y="667669"/>
                </a:lnTo>
                <a:lnTo>
                  <a:pt x="185866" y="694952"/>
                </a:lnTo>
                <a:lnTo>
                  <a:pt x="171085" y="724733"/>
                </a:lnTo>
                <a:lnTo>
                  <a:pt x="160517" y="752016"/>
                </a:lnTo>
                <a:lnTo>
                  <a:pt x="145736" y="781605"/>
                </a:lnTo>
                <a:lnTo>
                  <a:pt x="133067" y="811194"/>
                </a:lnTo>
                <a:lnTo>
                  <a:pt x="122506" y="840975"/>
                </a:lnTo>
                <a:lnTo>
                  <a:pt x="111945" y="872869"/>
                </a:lnTo>
                <a:lnTo>
                  <a:pt x="101384" y="904764"/>
                </a:lnTo>
                <a:lnTo>
                  <a:pt x="90823" y="936658"/>
                </a:lnTo>
                <a:lnTo>
                  <a:pt x="80262" y="968553"/>
                </a:lnTo>
                <a:lnTo>
                  <a:pt x="71813" y="1002753"/>
                </a:lnTo>
                <a:lnTo>
                  <a:pt x="63365" y="1034570"/>
                </a:lnTo>
                <a:lnTo>
                  <a:pt x="54916" y="1071038"/>
                </a:lnTo>
                <a:lnTo>
                  <a:pt x="48579" y="1105218"/>
                </a:lnTo>
                <a:lnTo>
                  <a:pt x="42243" y="1141686"/>
                </a:lnTo>
                <a:lnTo>
                  <a:pt x="35906" y="1171294"/>
                </a:lnTo>
                <a:lnTo>
                  <a:pt x="29571" y="1203207"/>
                </a:lnTo>
                <a:lnTo>
                  <a:pt x="25347" y="1232835"/>
                </a:lnTo>
                <a:lnTo>
                  <a:pt x="21121" y="1264729"/>
                </a:lnTo>
                <a:lnTo>
                  <a:pt x="19010" y="1294356"/>
                </a:lnTo>
                <a:lnTo>
                  <a:pt x="14786" y="1326251"/>
                </a:lnTo>
                <a:lnTo>
                  <a:pt x="12672" y="1355878"/>
                </a:lnTo>
                <a:lnTo>
                  <a:pt x="8449" y="1387792"/>
                </a:lnTo>
                <a:lnTo>
                  <a:pt x="6337" y="1417400"/>
                </a:lnTo>
                <a:lnTo>
                  <a:pt x="4225" y="1449313"/>
                </a:lnTo>
                <a:lnTo>
                  <a:pt x="2113" y="1478940"/>
                </a:lnTo>
                <a:lnTo>
                  <a:pt x="2113" y="1508548"/>
                </a:lnTo>
                <a:lnTo>
                  <a:pt x="0" y="1538176"/>
                </a:lnTo>
                <a:lnTo>
                  <a:pt x="0" y="1772888"/>
                </a:lnTo>
                <a:lnTo>
                  <a:pt x="2113" y="1800229"/>
                </a:lnTo>
                <a:lnTo>
                  <a:pt x="4225" y="1827589"/>
                </a:lnTo>
                <a:lnTo>
                  <a:pt x="6337" y="1857197"/>
                </a:lnTo>
                <a:lnTo>
                  <a:pt x="6337" y="1882270"/>
                </a:lnTo>
                <a:lnTo>
                  <a:pt x="8449" y="1909611"/>
                </a:lnTo>
                <a:lnTo>
                  <a:pt x="10560" y="1934685"/>
                </a:lnTo>
                <a:lnTo>
                  <a:pt x="14786" y="1962026"/>
                </a:lnTo>
                <a:lnTo>
                  <a:pt x="16898" y="1987099"/>
                </a:lnTo>
                <a:lnTo>
                  <a:pt x="19010" y="2012154"/>
                </a:lnTo>
                <a:lnTo>
                  <a:pt x="21121" y="2037227"/>
                </a:lnTo>
                <a:lnTo>
                  <a:pt x="25347" y="2062301"/>
                </a:lnTo>
                <a:lnTo>
                  <a:pt x="27459" y="2085088"/>
                </a:lnTo>
                <a:lnTo>
                  <a:pt x="29571" y="2107876"/>
                </a:lnTo>
                <a:lnTo>
                  <a:pt x="31682" y="2130663"/>
                </a:lnTo>
                <a:lnTo>
                  <a:pt x="35906" y="2153450"/>
                </a:lnTo>
                <a:lnTo>
                  <a:pt x="38020" y="2173951"/>
                </a:lnTo>
                <a:lnTo>
                  <a:pt x="42243" y="2196738"/>
                </a:lnTo>
                <a:lnTo>
                  <a:pt x="44355" y="2217239"/>
                </a:lnTo>
                <a:lnTo>
                  <a:pt x="48579" y="2237759"/>
                </a:lnTo>
                <a:lnTo>
                  <a:pt x="50693" y="2253706"/>
                </a:lnTo>
                <a:lnTo>
                  <a:pt x="54916" y="2274207"/>
                </a:lnTo>
                <a:lnTo>
                  <a:pt x="57028" y="2290173"/>
                </a:lnTo>
                <a:lnTo>
                  <a:pt x="61253" y="2308388"/>
                </a:lnTo>
                <a:lnTo>
                  <a:pt x="63365" y="2326621"/>
                </a:lnTo>
                <a:lnTo>
                  <a:pt x="67589" y="2342569"/>
                </a:lnTo>
                <a:lnTo>
                  <a:pt x="69701" y="2356249"/>
                </a:lnTo>
                <a:lnTo>
                  <a:pt x="73926" y="2372196"/>
                </a:lnTo>
                <a:lnTo>
                  <a:pt x="73926" y="2385876"/>
                </a:lnTo>
                <a:lnTo>
                  <a:pt x="78150" y="2399537"/>
                </a:lnTo>
                <a:lnTo>
                  <a:pt x="78150" y="2410930"/>
                </a:lnTo>
                <a:lnTo>
                  <a:pt x="82374" y="2422343"/>
                </a:lnTo>
                <a:lnTo>
                  <a:pt x="84485" y="2431450"/>
                </a:lnTo>
                <a:lnTo>
                  <a:pt x="86599" y="2442844"/>
                </a:lnTo>
                <a:lnTo>
                  <a:pt x="88711" y="2451951"/>
                </a:lnTo>
                <a:lnTo>
                  <a:pt x="90823" y="2461078"/>
                </a:lnTo>
                <a:lnTo>
                  <a:pt x="95046" y="2472471"/>
                </a:lnTo>
                <a:lnTo>
                  <a:pt x="97160" y="2483865"/>
                </a:lnTo>
                <a:lnTo>
                  <a:pt x="97160" y="24884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22897" y="4208464"/>
            <a:ext cx="1571399" cy="1708984"/>
          </a:xfrm>
          <a:custGeom>
            <a:avLst/>
            <a:gdLst/>
            <a:ahLst/>
            <a:cxnLst/>
            <a:rect l="l" t="t" r="r" b="b"/>
            <a:pathLst>
              <a:path w="1571399" h="1708984">
                <a:moveTo>
                  <a:pt x="661113" y="929665"/>
                </a:moveTo>
                <a:lnTo>
                  <a:pt x="663220" y="918271"/>
                </a:lnTo>
                <a:lnTo>
                  <a:pt x="663220" y="906877"/>
                </a:lnTo>
                <a:lnTo>
                  <a:pt x="665326" y="893197"/>
                </a:lnTo>
                <a:lnTo>
                  <a:pt x="667451" y="881804"/>
                </a:lnTo>
                <a:lnTo>
                  <a:pt x="667451" y="868124"/>
                </a:lnTo>
                <a:lnTo>
                  <a:pt x="669557" y="859016"/>
                </a:lnTo>
                <a:lnTo>
                  <a:pt x="669557" y="845336"/>
                </a:lnTo>
                <a:lnTo>
                  <a:pt x="673788" y="833943"/>
                </a:lnTo>
                <a:lnTo>
                  <a:pt x="673788" y="824836"/>
                </a:lnTo>
                <a:lnTo>
                  <a:pt x="675894" y="813442"/>
                </a:lnTo>
                <a:lnTo>
                  <a:pt x="675894" y="802048"/>
                </a:lnTo>
                <a:lnTo>
                  <a:pt x="678001" y="792941"/>
                </a:lnTo>
                <a:lnTo>
                  <a:pt x="680125" y="781548"/>
                </a:lnTo>
                <a:lnTo>
                  <a:pt x="682232" y="774708"/>
                </a:lnTo>
                <a:lnTo>
                  <a:pt x="682232" y="763314"/>
                </a:lnTo>
                <a:lnTo>
                  <a:pt x="684338" y="754188"/>
                </a:lnTo>
                <a:lnTo>
                  <a:pt x="686463" y="745080"/>
                </a:lnTo>
                <a:lnTo>
                  <a:pt x="688569" y="738240"/>
                </a:lnTo>
                <a:lnTo>
                  <a:pt x="690676" y="729133"/>
                </a:lnTo>
                <a:lnTo>
                  <a:pt x="692800" y="720007"/>
                </a:lnTo>
                <a:lnTo>
                  <a:pt x="694906" y="713186"/>
                </a:lnTo>
                <a:lnTo>
                  <a:pt x="697013" y="706346"/>
                </a:lnTo>
                <a:lnTo>
                  <a:pt x="697013" y="697219"/>
                </a:lnTo>
                <a:lnTo>
                  <a:pt x="701244" y="690399"/>
                </a:lnTo>
                <a:lnTo>
                  <a:pt x="701244" y="683559"/>
                </a:lnTo>
                <a:lnTo>
                  <a:pt x="703350" y="676719"/>
                </a:lnTo>
                <a:lnTo>
                  <a:pt x="707581" y="663039"/>
                </a:lnTo>
                <a:lnTo>
                  <a:pt x="711794" y="653931"/>
                </a:lnTo>
                <a:lnTo>
                  <a:pt x="713918" y="642538"/>
                </a:lnTo>
                <a:lnTo>
                  <a:pt x="718131" y="633411"/>
                </a:lnTo>
                <a:lnTo>
                  <a:pt x="720256" y="626591"/>
                </a:lnTo>
                <a:lnTo>
                  <a:pt x="724468" y="622018"/>
                </a:lnTo>
                <a:lnTo>
                  <a:pt x="728699" y="612911"/>
                </a:lnTo>
                <a:lnTo>
                  <a:pt x="732930" y="610624"/>
                </a:lnTo>
                <a:lnTo>
                  <a:pt x="758261" y="610624"/>
                </a:lnTo>
                <a:lnTo>
                  <a:pt x="785735" y="612911"/>
                </a:lnTo>
                <a:lnTo>
                  <a:pt x="834309" y="612911"/>
                </a:lnTo>
                <a:lnTo>
                  <a:pt x="859658" y="610624"/>
                </a:lnTo>
                <a:lnTo>
                  <a:pt x="882883" y="608357"/>
                </a:lnTo>
                <a:lnTo>
                  <a:pt x="906126" y="606071"/>
                </a:lnTo>
                <a:lnTo>
                  <a:pt x="929351" y="603803"/>
                </a:lnTo>
                <a:lnTo>
                  <a:pt x="950469" y="596963"/>
                </a:lnTo>
                <a:lnTo>
                  <a:pt x="973712" y="594677"/>
                </a:lnTo>
                <a:lnTo>
                  <a:pt x="994830" y="587837"/>
                </a:lnTo>
                <a:lnTo>
                  <a:pt x="1018055" y="585570"/>
                </a:lnTo>
                <a:lnTo>
                  <a:pt x="1039191" y="578730"/>
                </a:lnTo>
                <a:lnTo>
                  <a:pt x="1060309" y="571890"/>
                </a:lnTo>
                <a:lnTo>
                  <a:pt x="1079321" y="565050"/>
                </a:lnTo>
                <a:lnTo>
                  <a:pt x="1100440" y="558229"/>
                </a:lnTo>
                <a:lnTo>
                  <a:pt x="1119452" y="549102"/>
                </a:lnTo>
                <a:lnTo>
                  <a:pt x="1138464" y="542262"/>
                </a:lnTo>
                <a:lnTo>
                  <a:pt x="1157458" y="530869"/>
                </a:lnTo>
                <a:lnTo>
                  <a:pt x="1174363" y="524048"/>
                </a:lnTo>
                <a:lnTo>
                  <a:pt x="1191268" y="512654"/>
                </a:lnTo>
                <a:lnTo>
                  <a:pt x="1208156" y="503528"/>
                </a:lnTo>
                <a:lnTo>
                  <a:pt x="1227168" y="494421"/>
                </a:lnTo>
                <a:lnTo>
                  <a:pt x="1244055" y="485294"/>
                </a:lnTo>
                <a:lnTo>
                  <a:pt x="1258854" y="473901"/>
                </a:lnTo>
                <a:lnTo>
                  <a:pt x="1275742" y="462507"/>
                </a:lnTo>
                <a:lnTo>
                  <a:pt x="1290523" y="453400"/>
                </a:lnTo>
                <a:lnTo>
                  <a:pt x="1305322" y="442006"/>
                </a:lnTo>
                <a:lnTo>
                  <a:pt x="1320103" y="430613"/>
                </a:lnTo>
                <a:lnTo>
                  <a:pt x="1334884" y="419219"/>
                </a:lnTo>
                <a:lnTo>
                  <a:pt x="1349683" y="410016"/>
                </a:lnTo>
                <a:lnTo>
                  <a:pt x="1362358" y="398680"/>
                </a:lnTo>
                <a:lnTo>
                  <a:pt x="1375032" y="387344"/>
                </a:lnTo>
                <a:lnTo>
                  <a:pt x="1387707" y="373702"/>
                </a:lnTo>
                <a:lnTo>
                  <a:pt x="1398239" y="362174"/>
                </a:lnTo>
                <a:lnTo>
                  <a:pt x="1410914" y="350838"/>
                </a:lnTo>
                <a:lnTo>
                  <a:pt x="1421446" y="339502"/>
                </a:lnTo>
                <a:lnTo>
                  <a:pt x="1431979" y="327974"/>
                </a:lnTo>
                <a:lnTo>
                  <a:pt x="1442689" y="316638"/>
                </a:lnTo>
                <a:lnTo>
                  <a:pt x="1453222" y="307608"/>
                </a:lnTo>
                <a:lnTo>
                  <a:pt x="1461612" y="296080"/>
                </a:lnTo>
                <a:lnTo>
                  <a:pt x="1470002" y="287049"/>
                </a:lnTo>
                <a:lnTo>
                  <a:pt x="1480713" y="275713"/>
                </a:lnTo>
                <a:lnTo>
                  <a:pt x="1489103" y="266491"/>
                </a:lnTo>
                <a:lnTo>
                  <a:pt x="1497494" y="255155"/>
                </a:lnTo>
                <a:lnTo>
                  <a:pt x="1503920" y="246125"/>
                </a:lnTo>
                <a:lnTo>
                  <a:pt x="1512310" y="239208"/>
                </a:lnTo>
                <a:lnTo>
                  <a:pt x="1518558" y="230177"/>
                </a:lnTo>
                <a:lnTo>
                  <a:pt x="1524985" y="220955"/>
                </a:lnTo>
                <a:lnTo>
                  <a:pt x="1531233" y="211925"/>
                </a:lnTo>
                <a:lnTo>
                  <a:pt x="1535517" y="205008"/>
                </a:lnTo>
                <a:lnTo>
                  <a:pt x="1541944" y="195977"/>
                </a:lnTo>
                <a:lnTo>
                  <a:pt x="1550334" y="182144"/>
                </a:lnTo>
                <a:lnTo>
                  <a:pt x="1558724" y="173113"/>
                </a:lnTo>
                <a:lnTo>
                  <a:pt x="1563009" y="161777"/>
                </a:lnTo>
                <a:lnTo>
                  <a:pt x="1567293" y="157166"/>
                </a:lnTo>
                <a:lnTo>
                  <a:pt x="1571399" y="152555"/>
                </a:lnTo>
                <a:lnTo>
                  <a:pt x="1497494" y="0"/>
                </a:lnTo>
                <a:lnTo>
                  <a:pt x="1489103" y="4419"/>
                </a:lnTo>
                <a:lnTo>
                  <a:pt x="1480713" y="13641"/>
                </a:lnTo>
                <a:lnTo>
                  <a:pt x="1468039" y="22671"/>
                </a:lnTo>
                <a:lnTo>
                  <a:pt x="1459470" y="31894"/>
                </a:lnTo>
                <a:lnTo>
                  <a:pt x="1446795" y="40924"/>
                </a:lnTo>
                <a:lnTo>
                  <a:pt x="1434121" y="52260"/>
                </a:lnTo>
                <a:lnTo>
                  <a:pt x="1425730" y="56871"/>
                </a:lnTo>
                <a:lnTo>
                  <a:pt x="1419304" y="63788"/>
                </a:lnTo>
                <a:lnTo>
                  <a:pt x="1413056" y="70513"/>
                </a:lnTo>
                <a:lnTo>
                  <a:pt x="1406629" y="77430"/>
                </a:lnTo>
                <a:lnTo>
                  <a:pt x="1398239" y="79736"/>
                </a:lnTo>
                <a:lnTo>
                  <a:pt x="1387707" y="86460"/>
                </a:lnTo>
                <a:lnTo>
                  <a:pt x="1379316" y="93377"/>
                </a:lnTo>
                <a:lnTo>
                  <a:pt x="1372890" y="100102"/>
                </a:lnTo>
                <a:lnTo>
                  <a:pt x="1364500" y="104713"/>
                </a:lnTo>
                <a:lnTo>
                  <a:pt x="1355931" y="111630"/>
                </a:lnTo>
                <a:lnTo>
                  <a:pt x="1345452" y="116241"/>
                </a:lnTo>
                <a:lnTo>
                  <a:pt x="1336990" y="122966"/>
                </a:lnTo>
                <a:lnTo>
                  <a:pt x="1328547" y="129883"/>
                </a:lnTo>
                <a:lnTo>
                  <a:pt x="1317996" y="134302"/>
                </a:lnTo>
                <a:lnTo>
                  <a:pt x="1307428" y="138913"/>
                </a:lnTo>
                <a:lnTo>
                  <a:pt x="1298985" y="145830"/>
                </a:lnTo>
                <a:lnTo>
                  <a:pt x="1288416" y="152555"/>
                </a:lnTo>
                <a:lnTo>
                  <a:pt x="1277866" y="159472"/>
                </a:lnTo>
                <a:lnTo>
                  <a:pt x="1267298" y="164083"/>
                </a:lnTo>
                <a:lnTo>
                  <a:pt x="1258854" y="170808"/>
                </a:lnTo>
                <a:lnTo>
                  <a:pt x="1248286" y="175419"/>
                </a:lnTo>
                <a:lnTo>
                  <a:pt x="1235612" y="180030"/>
                </a:lnTo>
                <a:lnTo>
                  <a:pt x="1225061" y="184449"/>
                </a:lnTo>
                <a:lnTo>
                  <a:pt x="1214493" y="189060"/>
                </a:lnTo>
                <a:lnTo>
                  <a:pt x="1201819" y="193672"/>
                </a:lnTo>
                <a:lnTo>
                  <a:pt x="1191268" y="198091"/>
                </a:lnTo>
                <a:lnTo>
                  <a:pt x="1178594" y="202702"/>
                </a:lnTo>
                <a:lnTo>
                  <a:pt x="1168026" y="209619"/>
                </a:lnTo>
                <a:lnTo>
                  <a:pt x="1155351" y="211925"/>
                </a:lnTo>
                <a:lnTo>
                  <a:pt x="1142676" y="214038"/>
                </a:lnTo>
                <a:lnTo>
                  <a:pt x="1130002" y="218649"/>
                </a:lnTo>
                <a:lnTo>
                  <a:pt x="1119452" y="223261"/>
                </a:lnTo>
                <a:lnTo>
                  <a:pt x="1104671" y="225566"/>
                </a:lnTo>
                <a:lnTo>
                  <a:pt x="1094102" y="227872"/>
                </a:lnTo>
                <a:lnTo>
                  <a:pt x="1081428" y="232291"/>
                </a:lnTo>
                <a:lnTo>
                  <a:pt x="1068753" y="234596"/>
                </a:lnTo>
                <a:lnTo>
                  <a:pt x="1056079" y="234596"/>
                </a:lnTo>
                <a:lnTo>
                  <a:pt x="1041298" y="236902"/>
                </a:lnTo>
                <a:lnTo>
                  <a:pt x="1028623" y="239208"/>
                </a:lnTo>
                <a:lnTo>
                  <a:pt x="973712" y="239208"/>
                </a:lnTo>
                <a:lnTo>
                  <a:pt x="963144" y="241513"/>
                </a:lnTo>
                <a:lnTo>
                  <a:pt x="946256" y="239208"/>
                </a:lnTo>
                <a:lnTo>
                  <a:pt x="935688" y="239208"/>
                </a:lnTo>
                <a:lnTo>
                  <a:pt x="918800" y="236902"/>
                </a:lnTo>
                <a:lnTo>
                  <a:pt x="906126" y="234596"/>
                </a:lnTo>
                <a:lnTo>
                  <a:pt x="891327" y="232291"/>
                </a:lnTo>
                <a:lnTo>
                  <a:pt x="880777" y="230177"/>
                </a:lnTo>
                <a:lnTo>
                  <a:pt x="863871" y="227872"/>
                </a:lnTo>
                <a:lnTo>
                  <a:pt x="853321" y="225566"/>
                </a:lnTo>
                <a:lnTo>
                  <a:pt x="836415" y="220955"/>
                </a:lnTo>
                <a:lnTo>
                  <a:pt x="821634" y="216344"/>
                </a:lnTo>
                <a:lnTo>
                  <a:pt x="808960" y="211925"/>
                </a:lnTo>
                <a:lnTo>
                  <a:pt x="794179" y="209619"/>
                </a:lnTo>
                <a:lnTo>
                  <a:pt x="781504" y="205008"/>
                </a:lnTo>
                <a:lnTo>
                  <a:pt x="766723" y="202702"/>
                </a:lnTo>
                <a:lnTo>
                  <a:pt x="754048" y="198091"/>
                </a:lnTo>
                <a:lnTo>
                  <a:pt x="741374" y="195977"/>
                </a:lnTo>
                <a:lnTo>
                  <a:pt x="726593" y="191366"/>
                </a:lnTo>
                <a:lnTo>
                  <a:pt x="716025" y="189060"/>
                </a:lnTo>
                <a:lnTo>
                  <a:pt x="701244" y="186755"/>
                </a:lnTo>
                <a:lnTo>
                  <a:pt x="688569" y="182144"/>
                </a:lnTo>
                <a:lnTo>
                  <a:pt x="675894" y="180030"/>
                </a:lnTo>
                <a:lnTo>
                  <a:pt x="663220" y="180030"/>
                </a:lnTo>
                <a:lnTo>
                  <a:pt x="652652" y="175419"/>
                </a:lnTo>
                <a:lnTo>
                  <a:pt x="642101" y="175419"/>
                </a:lnTo>
                <a:lnTo>
                  <a:pt x="629427" y="173113"/>
                </a:lnTo>
                <a:lnTo>
                  <a:pt x="616752" y="170808"/>
                </a:lnTo>
                <a:lnTo>
                  <a:pt x="606202" y="168502"/>
                </a:lnTo>
                <a:lnTo>
                  <a:pt x="593527" y="166196"/>
                </a:lnTo>
                <a:lnTo>
                  <a:pt x="582959" y="164083"/>
                </a:lnTo>
                <a:lnTo>
                  <a:pt x="572391" y="161777"/>
                </a:lnTo>
                <a:lnTo>
                  <a:pt x="561841" y="159472"/>
                </a:lnTo>
                <a:lnTo>
                  <a:pt x="551273" y="159472"/>
                </a:lnTo>
                <a:lnTo>
                  <a:pt x="540723" y="157166"/>
                </a:lnTo>
                <a:lnTo>
                  <a:pt x="530154" y="157166"/>
                </a:lnTo>
                <a:lnTo>
                  <a:pt x="519586" y="154860"/>
                </a:lnTo>
                <a:lnTo>
                  <a:pt x="511143" y="154860"/>
                </a:lnTo>
                <a:lnTo>
                  <a:pt x="500592" y="152555"/>
                </a:lnTo>
                <a:lnTo>
                  <a:pt x="492131" y="152555"/>
                </a:lnTo>
                <a:lnTo>
                  <a:pt x="481580" y="150249"/>
                </a:lnTo>
                <a:lnTo>
                  <a:pt x="464675" y="150249"/>
                </a:lnTo>
                <a:lnTo>
                  <a:pt x="456231" y="148136"/>
                </a:lnTo>
                <a:lnTo>
                  <a:pt x="447787" y="145830"/>
                </a:lnTo>
                <a:lnTo>
                  <a:pt x="430882" y="145830"/>
                </a:lnTo>
                <a:lnTo>
                  <a:pt x="422438" y="143524"/>
                </a:lnTo>
                <a:lnTo>
                  <a:pt x="394983" y="143524"/>
                </a:lnTo>
                <a:lnTo>
                  <a:pt x="388645" y="141219"/>
                </a:lnTo>
                <a:lnTo>
                  <a:pt x="323166" y="141219"/>
                </a:lnTo>
                <a:lnTo>
                  <a:pt x="293586" y="339502"/>
                </a:lnTo>
                <a:lnTo>
                  <a:pt x="78154" y="656199"/>
                </a:lnTo>
                <a:lnTo>
                  <a:pt x="76047" y="660771"/>
                </a:lnTo>
                <a:lnTo>
                  <a:pt x="76047" y="667611"/>
                </a:lnTo>
                <a:lnTo>
                  <a:pt x="71816" y="674432"/>
                </a:lnTo>
                <a:lnTo>
                  <a:pt x="71816" y="681272"/>
                </a:lnTo>
                <a:lnTo>
                  <a:pt x="69710" y="690399"/>
                </a:lnTo>
                <a:lnTo>
                  <a:pt x="69710" y="701792"/>
                </a:lnTo>
                <a:lnTo>
                  <a:pt x="67585" y="710899"/>
                </a:lnTo>
                <a:lnTo>
                  <a:pt x="65479" y="724579"/>
                </a:lnTo>
                <a:lnTo>
                  <a:pt x="63372" y="729133"/>
                </a:lnTo>
                <a:lnTo>
                  <a:pt x="63372" y="735973"/>
                </a:lnTo>
                <a:lnTo>
                  <a:pt x="61266" y="745080"/>
                </a:lnTo>
                <a:lnTo>
                  <a:pt x="61266" y="751920"/>
                </a:lnTo>
                <a:lnTo>
                  <a:pt x="59142" y="758760"/>
                </a:lnTo>
                <a:lnTo>
                  <a:pt x="57035" y="767868"/>
                </a:lnTo>
                <a:lnTo>
                  <a:pt x="57035" y="783815"/>
                </a:lnTo>
                <a:lnTo>
                  <a:pt x="54929" y="792941"/>
                </a:lnTo>
                <a:lnTo>
                  <a:pt x="52804" y="802048"/>
                </a:lnTo>
                <a:lnTo>
                  <a:pt x="50698" y="811156"/>
                </a:lnTo>
                <a:lnTo>
                  <a:pt x="50698" y="820282"/>
                </a:lnTo>
                <a:lnTo>
                  <a:pt x="48591" y="829389"/>
                </a:lnTo>
                <a:lnTo>
                  <a:pt x="48591" y="836229"/>
                </a:lnTo>
                <a:lnTo>
                  <a:pt x="46467" y="845336"/>
                </a:lnTo>
                <a:lnTo>
                  <a:pt x="44361" y="854463"/>
                </a:lnTo>
                <a:lnTo>
                  <a:pt x="42254" y="863570"/>
                </a:lnTo>
                <a:lnTo>
                  <a:pt x="42254" y="874964"/>
                </a:lnTo>
                <a:lnTo>
                  <a:pt x="40130" y="884090"/>
                </a:lnTo>
                <a:lnTo>
                  <a:pt x="40130" y="895484"/>
                </a:lnTo>
                <a:lnTo>
                  <a:pt x="35917" y="904591"/>
                </a:lnTo>
                <a:lnTo>
                  <a:pt x="35917" y="915984"/>
                </a:lnTo>
                <a:lnTo>
                  <a:pt x="33792" y="925092"/>
                </a:lnTo>
                <a:lnTo>
                  <a:pt x="33792" y="936485"/>
                </a:lnTo>
                <a:lnTo>
                  <a:pt x="29579" y="947879"/>
                </a:lnTo>
                <a:lnTo>
                  <a:pt x="29579" y="957005"/>
                </a:lnTo>
                <a:lnTo>
                  <a:pt x="27455" y="968399"/>
                </a:lnTo>
                <a:lnTo>
                  <a:pt x="27455" y="979793"/>
                </a:lnTo>
                <a:lnTo>
                  <a:pt x="25349" y="988900"/>
                </a:lnTo>
                <a:lnTo>
                  <a:pt x="23242" y="1000293"/>
                </a:lnTo>
                <a:lnTo>
                  <a:pt x="21118" y="1011687"/>
                </a:lnTo>
                <a:lnTo>
                  <a:pt x="21118" y="1023081"/>
                </a:lnTo>
                <a:lnTo>
                  <a:pt x="19011" y="1034474"/>
                </a:lnTo>
                <a:lnTo>
                  <a:pt x="19011" y="1045868"/>
                </a:lnTo>
                <a:lnTo>
                  <a:pt x="14798" y="1054994"/>
                </a:lnTo>
                <a:lnTo>
                  <a:pt x="14798" y="1068655"/>
                </a:lnTo>
                <a:lnTo>
                  <a:pt x="12674" y="1077781"/>
                </a:lnTo>
                <a:lnTo>
                  <a:pt x="12674" y="1089175"/>
                </a:lnTo>
                <a:lnTo>
                  <a:pt x="10568" y="1100569"/>
                </a:lnTo>
                <a:lnTo>
                  <a:pt x="8461" y="1111962"/>
                </a:lnTo>
                <a:lnTo>
                  <a:pt x="8461" y="1123356"/>
                </a:lnTo>
                <a:lnTo>
                  <a:pt x="6337" y="1134750"/>
                </a:lnTo>
                <a:lnTo>
                  <a:pt x="6337" y="1157537"/>
                </a:lnTo>
                <a:lnTo>
                  <a:pt x="2124" y="1166644"/>
                </a:lnTo>
                <a:lnTo>
                  <a:pt x="2124" y="1200825"/>
                </a:lnTo>
                <a:lnTo>
                  <a:pt x="0" y="1212218"/>
                </a:lnTo>
                <a:lnTo>
                  <a:pt x="0" y="1235006"/>
                </a:lnTo>
                <a:lnTo>
                  <a:pt x="2124" y="1246399"/>
                </a:lnTo>
                <a:lnTo>
                  <a:pt x="2124" y="1282867"/>
                </a:lnTo>
                <a:lnTo>
                  <a:pt x="4230" y="1294260"/>
                </a:lnTo>
                <a:lnTo>
                  <a:pt x="6337" y="1305654"/>
                </a:lnTo>
                <a:lnTo>
                  <a:pt x="8461" y="1317047"/>
                </a:lnTo>
                <a:lnTo>
                  <a:pt x="8461" y="1328441"/>
                </a:lnTo>
                <a:lnTo>
                  <a:pt x="12674" y="1342102"/>
                </a:lnTo>
                <a:lnTo>
                  <a:pt x="12674" y="1353495"/>
                </a:lnTo>
                <a:lnTo>
                  <a:pt x="14798" y="1364889"/>
                </a:lnTo>
                <a:lnTo>
                  <a:pt x="16905" y="1376283"/>
                </a:lnTo>
                <a:lnTo>
                  <a:pt x="19011" y="1387676"/>
                </a:lnTo>
                <a:lnTo>
                  <a:pt x="21118" y="1399070"/>
                </a:lnTo>
                <a:lnTo>
                  <a:pt x="23242" y="1410463"/>
                </a:lnTo>
                <a:lnTo>
                  <a:pt x="27455" y="1421857"/>
                </a:lnTo>
                <a:lnTo>
                  <a:pt x="29579" y="1433251"/>
                </a:lnTo>
                <a:lnTo>
                  <a:pt x="33792" y="1444664"/>
                </a:lnTo>
                <a:lnTo>
                  <a:pt x="35917" y="1453771"/>
                </a:lnTo>
                <a:lnTo>
                  <a:pt x="38023" y="1465164"/>
                </a:lnTo>
                <a:lnTo>
                  <a:pt x="42254" y="1476558"/>
                </a:lnTo>
                <a:lnTo>
                  <a:pt x="44361" y="1487952"/>
                </a:lnTo>
                <a:lnTo>
                  <a:pt x="48591" y="1497059"/>
                </a:lnTo>
                <a:lnTo>
                  <a:pt x="50698" y="1508452"/>
                </a:lnTo>
                <a:lnTo>
                  <a:pt x="54929" y="1519846"/>
                </a:lnTo>
                <a:lnTo>
                  <a:pt x="57035" y="1528972"/>
                </a:lnTo>
                <a:lnTo>
                  <a:pt x="61266" y="1538080"/>
                </a:lnTo>
                <a:lnTo>
                  <a:pt x="63372" y="1547206"/>
                </a:lnTo>
                <a:lnTo>
                  <a:pt x="67585" y="1556313"/>
                </a:lnTo>
                <a:lnTo>
                  <a:pt x="69710" y="1565420"/>
                </a:lnTo>
                <a:lnTo>
                  <a:pt x="71816" y="1574547"/>
                </a:lnTo>
                <a:lnTo>
                  <a:pt x="76047" y="1583654"/>
                </a:lnTo>
                <a:lnTo>
                  <a:pt x="80260" y="1592780"/>
                </a:lnTo>
                <a:lnTo>
                  <a:pt x="82384" y="1601888"/>
                </a:lnTo>
                <a:lnTo>
                  <a:pt x="84491" y="1608728"/>
                </a:lnTo>
                <a:lnTo>
                  <a:pt x="88722" y="1617835"/>
                </a:lnTo>
                <a:lnTo>
                  <a:pt x="90828" y="1626961"/>
                </a:lnTo>
                <a:lnTo>
                  <a:pt x="97165" y="1638355"/>
                </a:lnTo>
                <a:lnTo>
                  <a:pt x="103503" y="1654302"/>
                </a:lnTo>
                <a:lnTo>
                  <a:pt x="107734" y="1665696"/>
                </a:lnTo>
                <a:lnTo>
                  <a:pt x="111946" y="1674803"/>
                </a:lnTo>
                <a:lnTo>
                  <a:pt x="116177" y="1683929"/>
                </a:lnTo>
                <a:lnTo>
                  <a:pt x="120390" y="1693037"/>
                </a:lnTo>
                <a:lnTo>
                  <a:pt x="124621" y="1704430"/>
                </a:lnTo>
                <a:lnTo>
                  <a:pt x="126728" y="1708984"/>
                </a:lnTo>
                <a:lnTo>
                  <a:pt x="682232" y="1572260"/>
                </a:lnTo>
                <a:lnTo>
                  <a:pt x="688569" y="1565420"/>
                </a:lnTo>
                <a:lnTo>
                  <a:pt x="692800" y="1556313"/>
                </a:lnTo>
                <a:lnTo>
                  <a:pt x="690676" y="1549473"/>
                </a:lnTo>
                <a:lnTo>
                  <a:pt x="690676" y="1533526"/>
                </a:lnTo>
                <a:lnTo>
                  <a:pt x="688569" y="1528972"/>
                </a:lnTo>
                <a:lnTo>
                  <a:pt x="688569" y="1513025"/>
                </a:lnTo>
                <a:lnTo>
                  <a:pt x="684338" y="1503899"/>
                </a:lnTo>
                <a:lnTo>
                  <a:pt x="684338" y="1494792"/>
                </a:lnTo>
                <a:lnTo>
                  <a:pt x="682232" y="1481112"/>
                </a:lnTo>
                <a:lnTo>
                  <a:pt x="680125" y="1469718"/>
                </a:lnTo>
                <a:lnTo>
                  <a:pt x="678001" y="1460611"/>
                </a:lnTo>
                <a:lnTo>
                  <a:pt x="678001" y="1453771"/>
                </a:lnTo>
                <a:lnTo>
                  <a:pt x="675894" y="1446931"/>
                </a:lnTo>
                <a:lnTo>
                  <a:pt x="675894" y="1430983"/>
                </a:lnTo>
                <a:lnTo>
                  <a:pt x="673788" y="1424143"/>
                </a:lnTo>
                <a:lnTo>
                  <a:pt x="673788" y="1405910"/>
                </a:lnTo>
                <a:lnTo>
                  <a:pt x="671664" y="1394516"/>
                </a:lnTo>
                <a:lnTo>
                  <a:pt x="669557" y="1385409"/>
                </a:lnTo>
                <a:lnTo>
                  <a:pt x="669557" y="1364889"/>
                </a:lnTo>
                <a:lnTo>
                  <a:pt x="667451" y="1353495"/>
                </a:lnTo>
                <a:lnTo>
                  <a:pt x="667451" y="1342102"/>
                </a:lnTo>
                <a:lnTo>
                  <a:pt x="665326" y="1328441"/>
                </a:lnTo>
                <a:lnTo>
                  <a:pt x="665326" y="1317047"/>
                </a:lnTo>
                <a:lnTo>
                  <a:pt x="663220" y="1303367"/>
                </a:lnTo>
                <a:lnTo>
                  <a:pt x="663220" y="1289707"/>
                </a:lnTo>
                <a:lnTo>
                  <a:pt x="661113" y="1276027"/>
                </a:lnTo>
                <a:lnTo>
                  <a:pt x="661113" y="1246399"/>
                </a:lnTo>
                <a:lnTo>
                  <a:pt x="658989" y="1232738"/>
                </a:lnTo>
                <a:lnTo>
                  <a:pt x="658989" y="1200825"/>
                </a:lnTo>
                <a:lnTo>
                  <a:pt x="656883" y="1184878"/>
                </a:lnTo>
                <a:lnTo>
                  <a:pt x="656883" y="998026"/>
                </a:lnTo>
                <a:lnTo>
                  <a:pt x="658989" y="984346"/>
                </a:lnTo>
                <a:lnTo>
                  <a:pt x="661113" y="970666"/>
                </a:lnTo>
                <a:lnTo>
                  <a:pt x="661113" y="929665"/>
                </a:lnTo>
                <a:close/>
              </a:path>
            </a:pathLst>
          </a:custGeom>
          <a:solidFill>
            <a:srgbClr val="8991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33964" y="5452597"/>
            <a:ext cx="1476357" cy="323574"/>
          </a:xfrm>
          <a:custGeom>
            <a:avLst/>
            <a:gdLst/>
            <a:ahLst/>
            <a:cxnLst/>
            <a:rect l="l" t="t" r="r" b="b"/>
            <a:pathLst>
              <a:path w="1476357" h="323574">
                <a:moveTo>
                  <a:pt x="130958" y="0"/>
                </a:moveTo>
                <a:lnTo>
                  <a:pt x="0" y="321288"/>
                </a:lnTo>
                <a:lnTo>
                  <a:pt x="1476357" y="323574"/>
                </a:lnTo>
                <a:lnTo>
                  <a:pt x="1313730" y="9107"/>
                </a:lnTo>
                <a:lnTo>
                  <a:pt x="130958" y="0"/>
                </a:lnTo>
                <a:close/>
              </a:path>
            </a:pathLst>
          </a:custGeom>
          <a:solidFill>
            <a:srgbClr val="297C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36605" y="4632237"/>
            <a:ext cx="280983" cy="446637"/>
          </a:xfrm>
          <a:custGeom>
            <a:avLst/>
            <a:gdLst/>
            <a:ahLst/>
            <a:cxnLst/>
            <a:rect l="l" t="t" r="r" b="b"/>
            <a:pathLst>
              <a:path w="280983" h="446637">
                <a:moveTo>
                  <a:pt x="240817" y="316753"/>
                </a:moveTo>
                <a:lnTo>
                  <a:pt x="242959" y="309913"/>
                </a:lnTo>
                <a:lnTo>
                  <a:pt x="247065" y="298520"/>
                </a:lnTo>
                <a:lnTo>
                  <a:pt x="249207" y="291680"/>
                </a:lnTo>
                <a:lnTo>
                  <a:pt x="253491" y="282573"/>
                </a:lnTo>
                <a:lnTo>
                  <a:pt x="255634" y="273446"/>
                </a:lnTo>
                <a:lnTo>
                  <a:pt x="259739" y="266625"/>
                </a:lnTo>
                <a:lnTo>
                  <a:pt x="261882" y="257499"/>
                </a:lnTo>
                <a:lnTo>
                  <a:pt x="264024" y="250659"/>
                </a:lnTo>
                <a:lnTo>
                  <a:pt x="268308" y="241552"/>
                </a:lnTo>
                <a:lnTo>
                  <a:pt x="268308" y="232425"/>
                </a:lnTo>
                <a:lnTo>
                  <a:pt x="270272" y="223318"/>
                </a:lnTo>
                <a:lnTo>
                  <a:pt x="274556" y="214211"/>
                </a:lnTo>
                <a:lnTo>
                  <a:pt x="276698" y="207371"/>
                </a:lnTo>
                <a:lnTo>
                  <a:pt x="276698" y="198245"/>
                </a:lnTo>
                <a:lnTo>
                  <a:pt x="278841" y="189137"/>
                </a:lnTo>
                <a:lnTo>
                  <a:pt x="278841" y="182297"/>
                </a:lnTo>
                <a:lnTo>
                  <a:pt x="280983" y="173190"/>
                </a:lnTo>
                <a:lnTo>
                  <a:pt x="278841" y="164064"/>
                </a:lnTo>
                <a:lnTo>
                  <a:pt x="276698" y="152670"/>
                </a:lnTo>
                <a:lnTo>
                  <a:pt x="272414" y="141276"/>
                </a:lnTo>
                <a:lnTo>
                  <a:pt x="268308" y="132169"/>
                </a:lnTo>
                <a:lnTo>
                  <a:pt x="261882" y="118489"/>
                </a:lnTo>
                <a:lnTo>
                  <a:pt x="257597" y="107096"/>
                </a:lnTo>
                <a:lnTo>
                  <a:pt x="251349" y="97988"/>
                </a:lnTo>
                <a:lnTo>
                  <a:pt x="244923" y="86595"/>
                </a:lnTo>
                <a:lnTo>
                  <a:pt x="236532" y="75201"/>
                </a:lnTo>
                <a:lnTo>
                  <a:pt x="232248" y="61521"/>
                </a:lnTo>
                <a:lnTo>
                  <a:pt x="226000" y="52414"/>
                </a:lnTo>
                <a:lnTo>
                  <a:pt x="221716" y="41020"/>
                </a:lnTo>
                <a:lnTo>
                  <a:pt x="215468" y="29627"/>
                </a:lnTo>
                <a:lnTo>
                  <a:pt x="213325" y="18233"/>
                </a:lnTo>
                <a:lnTo>
                  <a:pt x="211183" y="9126"/>
                </a:lnTo>
                <a:lnTo>
                  <a:pt x="211183" y="0"/>
                </a:lnTo>
                <a:lnTo>
                  <a:pt x="204935" y="2286"/>
                </a:lnTo>
                <a:lnTo>
                  <a:pt x="196366" y="4553"/>
                </a:lnTo>
                <a:lnTo>
                  <a:pt x="190118" y="6840"/>
                </a:lnTo>
                <a:lnTo>
                  <a:pt x="181550" y="11393"/>
                </a:lnTo>
                <a:lnTo>
                  <a:pt x="166911" y="18233"/>
                </a:lnTo>
                <a:lnTo>
                  <a:pt x="156200" y="25073"/>
                </a:lnTo>
                <a:lnTo>
                  <a:pt x="143526" y="34180"/>
                </a:lnTo>
                <a:lnTo>
                  <a:pt x="130851" y="41020"/>
                </a:lnTo>
                <a:lnTo>
                  <a:pt x="120319" y="50128"/>
                </a:lnTo>
                <a:lnTo>
                  <a:pt x="109786" y="59254"/>
                </a:lnTo>
                <a:lnTo>
                  <a:pt x="99254" y="66094"/>
                </a:lnTo>
                <a:lnTo>
                  <a:pt x="90864" y="75201"/>
                </a:lnTo>
                <a:lnTo>
                  <a:pt x="80331" y="82041"/>
                </a:lnTo>
                <a:lnTo>
                  <a:pt x="73905" y="91148"/>
                </a:lnTo>
                <a:lnTo>
                  <a:pt x="65515" y="100275"/>
                </a:lnTo>
                <a:lnTo>
                  <a:pt x="56946" y="109382"/>
                </a:lnTo>
                <a:lnTo>
                  <a:pt x="50698" y="118489"/>
                </a:lnTo>
                <a:lnTo>
                  <a:pt x="46414" y="127616"/>
                </a:lnTo>
                <a:lnTo>
                  <a:pt x="38023" y="134456"/>
                </a:lnTo>
                <a:lnTo>
                  <a:pt x="33739" y="141276"/>
                </a:lnTo>
                <a:lnTo>
                  <a:pt x="27491" y="148116"/>
                </a:lnTo>
                <a:lnTo>
                  <a:pt x="23207" y="157243"/>
                </a:lnTo>
                <a:lnTo>
                  <a:pt x="18922" y="164064"/>
                </a:lnTo>
                <a:lnTo>
                  <a:pt x="14816" y="170904"/>
                </a:lnTo>
                <a:lnTo>
                  <a:pt x="12674" y="177744"/>
                </a:lnTo>
                <a:lnTo>
                  <a:pt x="8390" y="184584"/>
                </a:lnTo>
                <a:lnTo>
                  <a:pt x="4284" y="193691"/>
                </a:lnTo>
                <a:lnTo>
                  <a:pt x="0" y="200531"/>
                </a:lnTo>
                <a:lnTo>
                  <a:pt x="0" y="207371"/>
                </a:lnTo>
                <a:lnTo>
                  <a:pt x="88722" y="262053"/>
                </a:lnTo>
                <a:lnTo>
                  <a:pt x="67657" y="350934"/>
                </a:lnTo>
                <a:lnTo>
                  <a:pt x="209041" y="446637"/>
                </a:lnTo>
                <a:lnTo>
                  <a:pt x="209041" y="419296"/>
                </a:lnTo>
                <a:lnTo>
                  <a:pt x="211183" y="410170"/>
                </a:lnTo>
                <a:lnTo>
                  <a:pt x="211183" y="401062"/>
                </a:lnTo>
                <a:lnTo>
                  <a:pt x="213325" y="394222"/>
                </a:lnTo>
                <a:lnTo>
                  <a:pt x="215468" y="385115"/>
                </a:lnTo>
                <a:lnTo>
                  <a:pt x="219573" y="378275"/>
                </a:lnTo>
                <a:lnTo>
                  <a:pt x="221716" y="369168"/>
                </a:lnTo>
                <a:lnTo>
                  <a:pt x="223858" y="360042"/>
                </a:lnTo>
                <a:lnTo>
                  <a:pt x="226000" y="350934"/>
                </a:lnTo>
                <a:lnTo>
                  <a:pt x="230284" y="341808"/>
                </a:lnTo>
                <a:lnTo>
                  <a:pt x="232248" y="332701"/>
                </a:lnTo>
                <a:lnTo>
                  <a:pt x="236532" y="325861"/>
                </a:lnTo>
                <a:lnTo>
                  <a:pt x="240817" y="316753"/>
                </a:lnTo>
                <a:close/>
              </a:path>
            </a:pathLst>
          </a:custGeom>
          <a:solidFill>
            <a:srgbClr val="FFD5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8866" y="4620786"/>
            <a:ext cx="160485" cy="262110"/>
          </a:xfrm>
          <a:custGeom>
            <a:avLst/>
            <a:gdLst/>
            <a:ahLst/>
            <a:cxnLst/>
            <a:rect l="l" t="t" r="r" b="b"/>
            <a:pathLst>
              <a:path w="160485" h="262110">
                <a:moveTo>
                  <a:pt x="63372" y="262110"/>
                </a:moveTo>
                <a:lnTo>
                  <a:pt x="67478" y="262110"/>
                </a:lnTo>
                <a:lnTo>
                  <a:pt x="76047" y="259843"/>
                </a:lnTo>
                <a:lnTo>
                  <a:pt x="82295" y="255289"/>
                </a:lnTo>
                <a:lnTo>
                  <a:pt x="90685" y="250717"/>
                </a:lnTo>
                <a:lnTo>
                  <a:pt x="101396" y="243877"/>
                </a:lnTo>
                <a:lnTo>
                  <a:pt x="111929" y="239323"/>
                </a:lnTo>
                <a:lnTo>
                  <a:pt x="120319" y="230216"/>
                </a:lnTo>
                <a:lnTo>
                  <a:pt x="128709" y="221089"/>
                </a:lnTo>
                <a:lnTo>
                  <a:pt x="137278" y="207429"/>
                </a:lnTo>
                <a:lnTo>
                  <a:pt x="145668" y="198302"/>
                </a:lnTo>
                <a:lnTo>
                  <a:pt x="147810" y="189195"/>
                </a:lnTo>
                <a:lnTo>
                  <a:pt x="151916" y="182355"/>
                </a:lnTo>
                <a:lnTo>
                  <a:pt x="154058" y="175515"/>
                </a:lnTo>
                <a:lnTo>
                  <a:pt x="156200" y="168694"/>
                </a:lnTo>
                <a:lnTo>
                  <a:pt x="158343" y="159568"/>
                </a:lnTo>
                <a:lnTo>
                  <a:pt x="158343" y="152728"/>
                </a:lnTo>
                <a:lnTo>
                  <a:pt x="160485" y="143621"/>
                </a:lnTo>
                <a:lnTo>
                  <a:pt x="160485" y="125387"/>
                </a:lnTo>
                <a:lnTo>
                  <a:pt x="158343" y="116280"/>
                </a:lnTo>
                <a:lnTo>
                  <a:pt x="158343" y="109440"/>
                </a:lnTo>
                <a:lnTo>
                  <a:pt x="156200" y="102600"/>
                </a:lnTo>
                <a:lnTo>
                  <a:pt x="154058" y="93492"/>
                </a:lnTo>
                <a:lnTo>
                  <a:pt x="151916" y="86652"/>
                </a:lnTo>
                <a:lnTo>
                  <a:pt x="151916" y="79812"/>
                </a:lnTo>
                <a:lnTo>
                  <a:pt x="149952" y="75259"/>
                </a:lnTo>
                <a:lnTo>
                  <a:pt x="143526" y="63865"/>
                </a:lnTo>
                <a:lnTo>
                  <a:pt x="139242" y="52472"/>
                </a:lnTo>
                <a:lnTo>
                  <a:pt x="132993" y="43364"/>
                </a:lnTo>
                <a:lnTo>
                  <a:pt x="128709" y="36524"/>
                </a:lnTo>
                <a:lnTo>
                  <a:pt x="122461" y="27398"/>
                </a:lnTo>
                <a:lnTo>
                  <a:pt x="114071" y="22844"/>
                </a:lnTo>
                <a:lnTo>
                  <a:pt x="105502" y="18291"/>
                </a:lnTo>
                <a:lnTo>
                  <a:pt x="101396" y="13737"/>
                </a:lnTo>
                <a:lnTo>
                  <a:pt x="92828" y="9184"/>
                </a:lnTo>
                <a:lnTo>
                  <a:pt x="86579" y="6897"/>
                </a:lnTo>
                <a:lnTo>
                  <a:pt x="78011" y="4611"/>
                </a:lnTo>
                <a:lnTo>
                  <a:pt x="73905" y="4611"/>
                </a:lnTo>
                <a:lnTo>
                  <a:pt x="61230" y="0"/>
                </a:lnTo>
                <a:lnTo>
                  <a:pt x="48556" y="0"/>
                </a:lnTo>
                <a:lnTo>
                  <a:pt x="35881" y="2344"/>
                </a:lnTo>
                <a:lnTo>
                  <a:pt x="27312" y="4611"/>
                </a:lnTo>
                <a:lnTo>
                  <a:pt x="16780" y="6897"/>
                </a:lnTo>
                <a:lnTo>
                  <a:pt x="10532" y="11451"/>
                </a:lnTo>
                <a:lnTo>
                  <a:pt x="6248" y="11451"/>
                </a:lnTo>
                <a:lnTo>
                  <a:pt x="6248" y="13737"/>
                </a:lnTo>
                <a:lnTo>
                  <a:pt x="4105" y="13737"/>
                </a:lnTo>
                <a:lnTo>
                  <a:pt x="1963" y="22844"/>
                </a:lnTo>
                <a:lnTo>
                  <a:pt x="1963" y="27398"/>
                </a:lnTo>
                <a:lnTo>
                  <a:pt x="0" y="34238"/>
                </a:lnTo>
                <a:lnTo>
                  <a:pt x="0" y="41078"/>
                </a:lnTo>
                <a:lnTo>
                  <a:pt x="1963" y="47918"/>
                </a:lnTo>
                <a:lnTo>
                  <a:pt x="1963" y="54758"/>
                </a:lnTo>
                <a:lnTo>
                  <a:pt x="4105" y="63865"/>
                </a:lnTo>
                <a:lnTo>
                  <a:pt x="6248" y="72972"/>
                </a:lnTo>
                <a:lnTo>
                  <a:pt x="10532" y="82099"/>
                </a:lnTo>
                <a:lnTo>
                  <a:pt x="14638" y="93492"/>
                </a:lnTo>
                <a:lnTo>
                  <a:pt x="18922" y="104886"/>
                </a:lnTo>
                <a:lnTo>
                  <a:pt x="27312" y="116280"/>
                </a:lnTo>
                <a:lnTo>
                  <a:pt x="35881" y="127673"/>
                </a:lnTo>
                <a:lnTo>
                  <a:pt x="42129" y="139067"/>
                </a:lnTo>
                <a:lnTo>
                  <a:pt x="48556" y="148174"/>
                </a:lnTo>
                <a:lnTo>
                  <a:pt x="52662" y="159568"/>
                </a:lnTo>
                <a:lnTo>
                  <a:pt x="56946" y="170961"/>
                </a:lnTo>
                <a:lnTo>
                  <a:pt x="61230" y="180088"/>
                </a:lnTo>
                <a:lnTo>
                  <a:pt x="63372" y="189195"/>
                </a:lnTo>
                <a:lnTo>
                  <a:pt x="63372" y="214269"/>
                </a:lnTo>
                <a:lnTo>
                  <a:pt x="61230" y="223376"/>
                </a:lnTo>
                <a:lnTo>
                  <a:pt x="61230" y="239323"/>
                </a:lnTo>
                <a:lnTo>
                  <a:pt x="56946" y="250717"/>
                </a:lnTo>
                <a:lnTo>
                  <a:pt x="59088" y="262110"/>
                </a:lnTo>
                <a:lnTo>
                  <a:pt x="63372" y="262110"/>
                </a:lnTo>
                <a:close/>
              </a:path>
            </a:pathLst>
          </a:custGeom>
          <a:solidFill>
            <a:srgbClr val="FFB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72486" y="4980886"/>
            <a:ext cx="515373" cy="699583"/>
          </a:xfrm>
          <a:custGeom>
            <a:avLst/>
            <a:gdLst/>
            <a:ahLst/>
            <a:cxnLst/>
            <a:rect l="l" t="t" r="r" b="b"/>
            <a:pathLst>
              <a:path w="515373" h="699583">
                <a:moveTo>
                  <a:pt x="44450" y="699583"/>
                </a:moveTo>
                <a:lnTo>
                  <a:pt x="46414" y="697296"/>
                </a:lnTo>
                <a:lnTo>
                  <a:pt x="52840" y="695029"/>
                </a:lnTo>
                <a:lnTo>
                  <a:pt x="61230" y="692743"/>
                </a:lnTo>
                <a:lnTo>
                  <a:pt x="71763" y="688189"/>
                </a:lnTo>
                <a:lnTo>
                  <a:pt x="82295" y="683635"/>
                </a:lnTo>
                <a:lnTo>
                  <a:pt x="88722" y="681349"/>
                </a:lnTo>
                <a:lnTo>
                  <a:pt x="97112" y="679063"/>
                </a:lnTo>
                <a:lnTo>
                  <a:pt x="103538" y="674509"/>
                </a:lnTo>
                <a:lnTo>
                  <a:pt x="114071" y="674509"/>
                </a:lnTo>
                <a:lnTo>
                  <a:pt x="120319" y="669955"/>
                </a:lnTo>
                <a:lnTo>
                  <a:pt x="128888" y="667669"/>
                </a:lnTo>
                <a:lnTo>
                  <a:pt x="137278" y="663115"/>
                </a:lnTo>
                <a:lnTo>
                  <a:pt x="147810" y="660829"/>
                </a:lnTo>
                <a:lnTo>
                  <a:pt x="156379" y="656275"/>
                </a:lnTo>
                <a:lnTo>
                  <a:pt x="169054" y="654008"/>
                </a:lnTo>
                <a:lnTo>
                  <a:pt x="179586" y="651722"/>
                </a:lnTo>
                <a:lnTo>
                  <a:pt x="190118" y="649435"/>
                </a:lnTo>
                <a:lnTo>
                  <a:pt x="200651" y="644882"/>
                </a:lnTo>
                <a:lnTo>
                  <a:pt x="213325" y="642615"/>
                </a:lnTo>
                <a:lnTo>
                  <a:pt x="226000" y="638042"/>
                </a:lnTo>
                <a:lnTo>
                  <a:pt x="238675" y="635775"/>
                </a:lnTo>
                <a:lnTo>
                  <a:pt x="251349" y="631221"/>
                </a:lnTo>
                <a:lnTo>
                  <a:pt x="264024" y="628935"/>
                </a:lnTo>
                <a:lnTo>
                  <a:pt x="270450" y="626648"/>
                </a:lnTo>
                <a:lnTo>
                  <a:pt x="276698" y="624381"/>
                </a:lnTo>
                <a:lnTo>
                  <a:pt x="283125" y="622095"/>
                </a:lnTo>
                <a:lnTo>
                  <a:pt x="291515" y="622095"/>
                </a:lnTo>
                <a:lnTo>
                  <a:pt x="304190" y="615255"/>
                </a:lnTo>
                <a:lnTo>
                  <a:pt x="316864" y="612987"/>
                </a:lnTo>
                <a:lnTo>
                  <a:pt x="323112" y="608434"/>
                </a:lnTo>
                <a:lnTo>
                  <a:pt x="331681" y="606147"/>
                </a:lnTo>
                <a:lnTo>
                  <a:pt x="337929" y="603861"/>
                </a:lnTo>
                <a:lnTo>
                  <a:pt x="344356" y="603861"/>
                </a:lnTo>
                <a:lnTo>
                  <a:pt x="357030" y="597040"/>
                </a:lnTo>
                <a:lnTo>
                  <a:pt x="369705" y="590200"/>
                </a:lnTo>
                <a:lnTo>
                  <a:pt x="382379" y="583360"/>
                </a:lnTo>
                <a:lnTo>
                  <a:pt x="397018" y="576520"/>
                </a:lnTo>
                <a:lnTo>
                  <a:pt x="407729" y="567413"/>
                </a:lnTo>
                <a:lnTo>
                  <a:pt x="418261" y="558287"/>
                </a:lnTo>
                <a:lnTo>
                  <a:pt x="430936" y="546893"/>
                </a:lnTo>
                <a:lnTo>
                  <a:pt x="441468" y="537786"/>
                </a:lnTo>
                <a:lnTo>
                  <a:pt x="452000" y="526392"/>
                </a:lnTo>
                <a:lnTo>
                  <a:pt x="460391" y="517285"/>
                </a:lnTo>
                <a:lnTo>
                  <a:pt x="468959" y="503605"/>
                </a:lnTo>
                <a:lnTo>
                  <a:pt x="479492" y="494498"/>
                </a:lnTo>
                <a:lnTo>
                  <a:pt x="485740" y="478531"/>
                </a:lnTo>
                <a:lnTo>
                  <a:pt x="494309" y="464870"/>
                </a:lnTo>
                <a:lnTo>
                  <a:pt x="498414" y="451190"/>
                </a:lnTo>
                <a:lnTo>
                  <a:pt x="504841" y="437530"/>
                </a:lnTo>
                <a:lnTo>
                  <a:pt x="506983" y="428403"/>
                </a:lnTo>
                <a:lnTo>
                  <a:pt x="509125" y="421563"/>
                </a:lnTo>
                <a:lnTo>
                  <a:pt x="509125" y="412456"/>
                </a:lnTo>
                <a:lnTo>
                  <a:pt x="513231" y="405616"/>
                </a:lnTo>
                <a:lnTo>
                  <a:pt x="513231" y="387382"/>
                </a:lnTo>
                <a:lnTo>
                  <a:pt x="515373" y="380562"/>
                </a:lnTo>
                <a:lnTo>
                  <a:pt x="515373" y="334987"/>
                </a:lnTo>
                <a:lnTo>
                  <a:pt x="513231" y="325861"/>
                </a:lnTo>
                <a:lnTo>
                  <a:pt x="513231" y="316753"/>
                </a:lnTo>
                <a:lnTo>
                  <a:pt x="511089" y="305360"/>
                </a:lnTo>
                <a:lnTo>
                  <a:pt x="509125" y="296233"/>
                </a:lnTo>
                <a:lnTo>
                  <a:pt x="506983" y="287126"/>
                </a:lnTo>
                <a:lnTo>
                  <a:pt x="502699" y="275733"/>
                </a:lnTo>
                <a:lnTo>
                  <a:pt x="500557" y="264339"/>
                </a:lnTo>
                <a:lnTo>
                  <a:pt x="496451" y="255213"/>
                </a:lnTo>
                <a:lnTo>
                  <a:pt x="494309" y="243819"/>
                </a:lnTo>
                <a:lnTo>
                  <a:pt x="490024" y="234712"/>
                </a:lnTo>
                <a:lnTo>
                  <a:pt x="485740" y="221032"/>
                </a:lnTo>
                <a:lnTo>
                  <a:pt x="481634" y="211925"/>
                </a:lnTo>
                <a:lnTo>
                  <a:pt x="477350" y="200531"/>
                </a:lnTo>
                <a:lnTo>
                  <a:pt x="473065" y="191424"/>
                </a:lnTo>
                <a:lnTo>
                  <a:pt x="466817" y="182297"/>
                </a:lnTo>
                <a:lnTo>
                  <a:pt x="462533" y="173190"/>
                </a:lnTo>
                <a:lnTo>
                  <a:pt x="458427" y="164064"/>
                </a:lnTo>
                <a:lnTo>
                  <a:pt x="452000" y="154956"/>
                </a:lnTo>
                <a:lnTo>
                  <a:pt x="447716" y="148116"/>
                </a:lnTo>
                <a:lnTo>
                  <a:pt x="443610" y="141276"/>
                </a:lnTo>
                <a:lnTo>
                  <a:pt x="437184" y="132169"/>
                </a:lnTo>
                <a:lnTo>
                  <a:pt x="430936" y="125329"/>
                </a:lnTo>
                <a:lnTo>
                  <a:pt x="426651" y="118489"/>
                </a:lnTo>
                <a:lnTo>
                  <a:pt x="420403" y="111668"/>
                </a:lnTo>
                <a:lnTo>
                  <a:pt x="409692" y="97988"/>
                </a:lnTo>
                <a:lnTo>
                  <a:pt x="399160" y="88881"/>
                </a:lnTo>
                <a:lnTo>
                  <a:pt x="388627" y="75201"/>
                </a:lnTo>
                <a:lnTo>
                  <a:pt x="378095" y="66094"/>
                </a:lnTo>
                <a:lnTo>
                  <a:pt x="365420" y="56968"/>
                </a:lnTo>
                <a:lnTo>
                  <a:pt x="357030" y="50128"/>
                </a:lnTo>
                <a:lnTo>
                  <a:pt x="344356" y="43307"/>
                </a:lnTo>
                <a:lnTo>
                  <a:pt x="333645" y="36467"/>
                </a:lnTo>
                <a:lnTo>
                  <a:pt x="323112" y="29627"/>
                </a:lnTo>
                <a:lnTo>
                  <a:pt x="314722" y="25073"/>
                </a:lnTo>
                <a:lnTo>
                  <a:pt x="304190" y="20520"/>
                </a:lnTo>
                <a:lnTo>
                  <a:pt x="293657" y="15947"/>
                </a:lnTo>
                <a:lnTo>
                  <a:pt x="283125" y="13680"/>
                </a:lnTo>
                <a:lnTo>
                  <a:pt x="276698" y="9126"/>
                </a:lnTo>
                <a:lnTo>
                  <a:pt x="268308" y="6840"/>
                </a:lnTo>
                <a:lnTo>
                  <a:pt x="259739" y="6840"/>
                </a:lnTo>
                <a:lnTo>
                  <a:pt x="253491" y="2286"/>
                </a:lnTo>
                <a:lnTo>
                  <a:pt x="247065" y="2286"/>
                </a:lnTo>
                <a:lnTo>
                  <a:pt x="234390" y="0"/>
                </a:lnTo>
                <a:lnTo>
                  <a:pt x="219752" y="0"/>
                </a:lnTo>
                <a:lnTo>
                  <a:pt x="219752" y="2286"/>
                </a:lnTo>
                <a:lnTo>
                  <a:pt x="128888" y="170904"/>
                </a:lnTo>
                <a:lnTo>
                  <a:pt x="137278" y="170904"/>
                </a:lnTo>
                <a:lnTo>
                  <a:pt x="147810" y="175457"/>
                </a:lnTo>
                <a:lnTo>
                  <a:pt x="156379" y="177744"/>
                </a:lnTo>
                <a:lnTo>
                  <a:pt x="164769" y="184584"/>
                </a:lnTo>
                <a:lnTo>
                  <a:pt x="175302" y="191424"/>
                </a:lnTo>
                <a:lnTo>
                  <a:pt x="183692" y="198245"/>
                </a:lnTo>
                <a:lnTo>
                  <a:pt x="194403" y="207371"/>
                </a:lnTo>
                <a:lnTo>
                  <a:pt x="204935" y="218765"/>
                </a:lnTo>
                <a:lnTo>
                  <a:pt x="213325" y="227872"/>
                </a:lnTo>
                <a:lnTo>
                  <a:pt x="221716" y="239265"/>
                </a:lnTo>
                <a:lnTo>
                  <a:pt x="230284" y="250659"/>
                </a:lnTo>
                <a:lnTo>
                  <a:pt x="238675" y="264339"/>
                </a:lnTo>
                <a:lnTo>
                  <a:pt x="247065" y="275733"/>
                </a:lnTo>
                <a:lnTo>
                  <a:pt x="255634" y="289413"/>
                </a:lnTo>
                <a:lnTo>
                  <a:pt x="261882" y="303073"/>
                </a:lnTo>
                <a:lnTo>
                  <a:pt x="270450" y="319021"/>
                </a:lnTo>
                <a:lnTo>
                  <a:pt x="274556" y="330414"/>
                </a:lnTo>
                <a:lnTo>
                  <a:pt x="280983" y="346381"/>
                </a:lnTo>
                <a:lnTo>
                  <a:pt x="285089" y="357774"/>
                </a:lnTo>
                <a:lnTo>
                  <a:pt x="289373" y="371435"/>
                </a:lnTo>
                <a:lnTo>
                  <a:pt x="291515" y="385115"/>
                </a:lnTo>
                <a:lnTo>
                  <a:pt x="293657" y="396509"/>
                </a:lnTo>
                <a:lnTo>
                  <a:pt x="295621" y="407902"/>
                </a:lnTo>
                <a:lnTo>
                  <a:pt x="295621" y="421563"/>
                </a:lnTo>
                <a:lnTo>
                  <a:pt x="293657" y="430690"/>
                </a:lnTo>
                <a:lnTo>
                  <a:pt x="291515" y="442083"/>
                </a:lnTo>
                <a:lnTo>
                  <a:pt x="287231" y="451190"/>
                </a:lnTo>
                <a:lnTo>
                  <a:pt x="283125" y="460317"/>
                </a:lnTo>
                <a:lnTo>
                  <a:pt x="276698" y="467138"/>
                </a:lnTo>
                <a:lnTo>
                  <a:pt x="270450" y="471710"/>
                </a:lnTo>
                <a:lnTo>
                  <a:pt x="261882" y="476264"/>
                </a:lnTo>
                <a:lnTo>
                  <a:pt x="251349" y="480818"/>
                </a:lnTo>
                <a:lnTo>
                  <a:pt x="238675" y="483104"/>
                </a:lnTo>
                <a:lnTo>
                  <a:pt x="228142" y="487658"/>
                </a:lnTo>
                <a:lnTo>
                  <a:pt x="215468" y="489925"/>
                </a:lnTo>
                <a:lnTo>
                  <a:pt x="204935" y="494498"/>
                </a:lnTo>
                <a:lnTo>
                  <a:pt x="192261" y="499051"/>
                </a:lnTo>
                <a:lnTo>
                  <a:pt x="181728" y="503605"/>
                </a:lnTo>
                <a:lnTo>
                  <a:pt x="171017" y="508158"/>
                </a:lnTo>
                <a:lnTo>
                  <a:pt x="160485" y="514998"/>
                </a:lnTo>
                <a:lnTo>
                  <a:pt x="149952" y="519552"/>
                </a:lnTo>
                <a:lnTo>
                  <a:pt x="137278" y="526392"/>
                </a:lnTo>
                <a:lnTo>
                  <a:pt x="126745" y="530946"/>
                </a:lnTo>
                <a:lnTo>
                  <a:pt x="116213" y="537786"/>
                </a:lnTo>
                <a:lnTo>
                  <a:pt x="105681" y="542339"/>
                </a:lnTo>
                <a:lnTo>
                  <a:pt x="97112" y="549179"/>
                </a:lnTo>
                <a:lnTo>
                  <a:pt x="86579" y="556019"/>
                </a:lnTo>
                <a:lnTo>
                  <a:pt x="80331" y="562859"/>
                </a:lnTo>
                <a:lnTo>
                  <a:pt x="69621" y="569680"/>
                </a:lnTo>
                <a:lnTo>
                  <a:pt x="61230" y="574253"/>
                </a:lnTo>
                <a:lnTo>
                  <a:pt x="52840" y="581074"/>
                </a:lnTo>
                <a:lnTo>
                  <a:pt x="46414" y="585647"/>
                </a:lnTo>
                <a:lnTo>
                  <a:pt x="31775" y="597040"/>
                </a:lnTo>
                <a:lnTo>
                  <a:pt x="21064" y="606147"/>
                </a:lnTo>
                <a:lnTo>
                  <a:pt x="10532" y="612987"/>
                </a:lnTo>
                <a:lnTo>
                  <a:pt x="4284" y="619827"/>
                </a:lnTo>
                <a:lnTo>
                  <a:pt x="0" y="622095"/>
                </a:lnTo>
                <a:lnTo>
                  <a:pt x="0" y="626648"/>
                </a:lnTo>
                <a:lnTo>
                  <a:pt x="44450" y="699583"/>
                </a:lnTo>
                <a:close/>
              </a:path>
            </a:pathLst>
          </a:custGeom>
          <a:solidFill>
            <a:srgbClr val="910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57670" y="5514118"/>
            <a:ext cx="164769" cy="182297"/>
          </a:xfrm>
          <a:custGeom>
            <a:avLst/>
            <a:gdLst/>
            <a:ahLst/>
            <a:cxnLst/>
            <a:rect l="l" t="t" r="r" b="b"/>
            <a:pathLst>
              <a:path w="164769" h="182297">
                <a:moveTo>
                  <a:pt x="164769" y="125329"/>
                </a:moveTo>
                <a:lnTo>
                  <a:pt x="128888" y="0"/>
                </a:lnTo>
                <a:lnTo>
                  <a:pt x="124603" y="0"/>
                </a:lnTo>
                <a:lnTo>
                  <a:pt x="120497" y="4553"/>
                </a:lnTo>
                <a:lnTo>
                  <a:pt x="114071" y="9107"/>
                </a:lnTo>
                <a:lnTo>
                  <a:pt x="107823" y="11393"/>
                </a:lnTo>
                <a:lnTo>
                  <a:pt x="103538" y="15947"/>
                </a:lnTo>
                <a:lnTo>
                  <a:pt x="95148" y="20500"/>
                </a:lnTo>
                <a:lnTo>
                  <a:pt x="88722" y="27340"/>
                </a:lnTo>
                <a:lnTo>
                  <a:pt x="80331" y="31894"/>
                </a:lnTo>
                <a:lnTo>
                  <a:pt x="71941" y="41020"/>
                </a:lnTo>
                <a:lnTo>
                  <a:pt x="61230" y="50128"/>
                </a:lnTo>
                <a:lnTo>
                  <a:pt x="50698" y="61521"/>
                </a:lnTo>
                <a:lnTo>
                  <a:pt x="38023" y="70628"/>
                </a:lnTo>
                <a:lnTo>
                  <a:pt x="29633" y="82022"/>
                </a:lnTo>
                <a:lnTo>
                  <a:pt x="21243" y="91148"/>
                </a:lnTo>
                <a:lnTo>
                  <a:pt x="14816" y="102542"/>
                </a:lnTo>
                <a:lnTo>
                  <a:pt x="8568" y="111649"/>
                </a:lnTo>
                <a:lnTo>
                  <a:pt x="6426" y="120776"/>
                </a:lnTo>
                <a:lnTo>
                  <a:pt x="2142" y="129883"/>
                </a:lnTo>
                <a:lnTo>
                  <a:pt x="2142" y="141276"/>
                </a:lnTo>
                <a:lnTo>
                  <a:pt x="0" y="148116"/>
                </a:lnTo>
                <a:lnTo>
                  <a:pt x="0" y="177744"/>
                </a:lnTo>
                <a:lnTo>
                  <a:pt x="2142" y="182297"/>
                </a:lnTo>
                <a:lnTo>
                  <a:pt x="164769" y="125329"/>
                </a:lnTo>
                <a:close/>
              </a:path>
            </a:pathLst>
          </a:custGeom>
          <a:solidFill>
            <a:srgbClr val="E6B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43728" y="4974046"/>
            <a:ext cx="466782" cy="587914"/>
          </a:xfrm>
          <a:custGeom>
            <a:avLst/>
            <a:gdLst/>
            <a:ahLst/>
            <a:cxnLst/>
            <a:rect l="l" t="t" r="r" b="b"/>
            <a:pathLst>
              <a:path w="466782" h="587914">
                <a:moveTo>
                  <a:pt x="48574" y="581093"/>
                </a:moveTo>
                <a:lnTo>
                  <a:pt x="54911" y="578807"/>
                </a:lnTo>
                <a:lnTo>
                  <a:pt x="61248" y="576520"/>
                </a:lnTo>
                <a:lnTo>
                  <a:pt x="67585" y="576520"/>
                </a:lnTo>
                <a:lnTo>
                  <a:pt x="76029" y="574253"/>
                </a:lnTo>
                <a:lnTo>
                  <a:pt x="84491" y="571967"/>
                </a:lnTo>
                <a:lnTo>
                  <a:pt x="92935" y="569699"/>
                </a:lnTo>
                <a:lnTo>
                  <a:pt x="101378" y="569699"/>
                </a:lnTo>
                <a:lnTo>
                  <a:pt x="111946" y="567413"/>
                </a:lnTo>
                <a:lnTo>
                  <a:pt x="120390" y="562859"/>
                </a:lnTo>
                <a:lnTo>
                  <a:pt x="130994" y="562859"/>
                </a:lnTo>
                <a:lnTo>
                  <a:pt x="139384" y="558306"/>
                </a:lnTo>
                <a:lnTo>
                  <a:pt x="149917" y="556019"/>
                </a:lnTo>
                <a:lnTo>
                  <a:pt x="160449" y="553733"/>
                </a:lnTo>
                <a:lnTo>
                  <a:pt x="171160" y="551466"/>
                </a:lnTo>
                <a:lnTo>
                  <a:pt x="183835" y="546912"/>
                </a:lnTo>
                <a:lnTo>
                  <a:pt x="194367" y="546912"/>
                </a:lnTo>
                <a:lnTo>
                  <a:pt x="204899" y="542339"/>
                </a:lnTo>
                <a:lnTo>
                  <a:pt x="215432" y="540072"/>
                </a:lnTo>
                <a:lnTo>
                  <a:pt x="225964" y="535519"/>
                </a:lnTo>
                <a:lnTo>
                  <a:pt x="236497" y="533232"/>
                </a:lnTo>
                <a:lnTo>
                  <a:pt x="247208" y="528679"/>
                </a:lnTo>
                <a:lnTo>
                  <a:pt x="257740" y="526392"/>
                </a:lnTo>
                <a:lnTo>
                  <a:pt x="268272" y="524125"/>
                </a:lnTo>
                <a:lnTo>
                  <a:pt x="278805" y="519552"/>
                </a:lnTo>
                <a:lnTo>
                  <a:pt x="287195" y="514998"/>
                </a:lnTo>
                <a:lnTo>
                  <a:pt x="295764" y="510445"/>
                </a:lnTo>
                <a:lnTo>
                  <a:pt x="304154" y="503605"/>
                </a:lnTo>
                <a:lnTo>
                  <a:pt x="314686" y="496765"/>
                </a:lnTo>
                <a:lnTo>
                  <a:pt x="323077" y="489944"/>
                </a:lnTo>
                <a:lnTo>
                  <a:pt x="331645" y="480818"/>
                </a:lnTo>
                <a:lnTo>
                  <a:pt x="337893" y="471710"/>
                </a:lnTo>
                <a:lnTo>
                  <a:pt x="346462" y="462584"/>
                </a:lnTo>
                <a:lnTo>
                  <a:pt x="352710" y="451190"/>
                </a:lnTo>
                <a:lnTo>
                  <a:pt x="361100" y="442083"/>
                </a:lnTo>
                <a:lnTo>
                  <a:pt x="367527" y="428403"/>
                </a:lnTo>
                <a:lnTo>
                  <a:pt x="375917" y="419296"/>
                </a:lnTo>
                <a:lnTo>
                  <a:pt x="382344" y="405616"/>
                </a:lnTo>
                <a:lnTo>
                  <a:pt x="390734" y="394222"/>
                </a:lnTo>
                <a:lnTo>
                  <a:pt x="397161" y="382829"/>
                </a:lnTo>
                <a:lnTo>
                  <a:pt x="401266" y="371435"/>
                </a:lnTo>
                <a:lnTo>
                  <a:pt x="405551" y="360042"/>
                </a:lnTo>
                <a:lnTo>
                  <a:pt x="411799" y="348648"/>
                </a:lnTo>
                <a:lnTo>
                  <a:pt x="416083" y="337254"/>
                </a:lnTo>
                <a:lnTo>
                  <a:pt x="420368" y="325861"/>
                </a:lnTo>
                <a:lnTo>
                  <a:pt x="424473" y="316753"/>
                </a:lnTo>
                <a:lnTo>
                  <a:pt x="428758" y="307646"/>
                </a:lnTo>
                <a:lnTo>
                  <a:pt x="433042" y="296253"/>
                </a:lnTo>
                <a:lnTo>
                  <a:pt x="435184" y="289413"/>
                </a:lnTo>
                <a:lnTo>
                  <a:pt x="437148" y="280286"/>
                </a:lnTo>
                <a:lnTo>
                  <a:pt x="439290" y="273446"/>
                </a:lnTo>
                <a:lnTo>
                  <a:pt x="441432" y="266625"/>
                </a:lnTo>
                <a:lnTo>
                  <a:pt x="445717" y="264339"/>
                </a:lnTo>
                <a:lnTo>
                  <a:pt x="447859" y="255232"/>
                </a:lnTo>
                <a:lnTo>
                  <a:pt x="447859" y="252945"/>
                </a:lnTo>
                <a:lnTo>
                  <a:pt x="466782" y="2286"/>
                </a:lnTo>
                <a:lnTo>
                  <a:pt x="456249" y="2286"/>
                </a:lnTo>
                <a:lnTo>
                  <a:pt x="449823" y="0"/>
                </a:lnTo>
                <a:lnTo>
                  <a:pt x="439290" y="0"/>
                </a:lnTo>
                <a:lnTo>
                  <a:pt x="433042" y="2286"/>
                </a:lnTo>
                <a:lnTo>
                  <a:pt x="407693" y="2286"/>
                </a:lnTo>
                <a:lnTo>
                  <a:pt x="401266" y="6840"/>
                </a:lnTo>
                <a:lnTo>
                  <a:pt x="390734" y="9126"/>
                </a:lnTo>
                <a:lnTo>
                  <a:pt x="382344" y="11393"/>
                </a:lnTo>
                <a:lnTo>
                  <a:pt x="371811" y="15966"/>
                </a:lnTo>
                <a:lnTo>
                  <a:pt x="365385" y="20520"/>
                </a:lnTo>
                <a:lnTo>
                  <a:pt x="354852" y="25073"/>
                </a:lnTo>
                <a:lnTo>
                  <a:pt x="346462" y="29627"/>
                </a:lnTo>
                <a:lnTo>
                  <a:pt x="337893" y="36467"/>
                </a:lnTo>
                <a:lnTo>
                  <a:pt x="329503" y="45574"/>
                </a:lnTo>
                <a:lnTo>
                  <a:pt x="323077" y="52414"/>
                </a:lnTo>
                <a:lnTo>
                  <a:pt x="314686" y="63808"/>
                </a:lnTo>
                <a:lnTo>
                  <a:pt x="308438" y="72934"/>
                </a:lnTo>
                <a:lnTo>
                  <a:pt x="304154" y="86595"/>
                </a:lnTo>
                <a:lnTo>
                  <a:pt x="299870" y="91148"/>
                </a:lnTo>
                <a:lnTo>
                  <a:pt x="297727" y="97988"/>
                </a:lnTo>
                <a:lnTo>
                  <a:pt x="295764" y="104828"/>
                </a:lnTo>
                <a:lnTo>
                  <a:pt x="293622" y="111668"/>
                </a:lnTo>
                <a:lnTo>
                  <a:pt x="291479" y="118508"/>
                </a:lnTo>
                <a:lnTo>
                  <a:pt x="289337" y="127616"/>
                </a:lnTo>
                <a:lnTo>
                  <a:pt x="289337" y="145849"/>
                </a:lnTo>
                <a:lnTo>
                  <a:pt x="287195" y="152689"/>
                </a:lnTo>
                <a:lnTo>
                  <a:pt x="287195" y="170904"/>
                </a:lnTo>
                <a:lnTo>
                  <a:pt x="289337" y="182297"/>
                </a:lnTo>
                <a:lnTo>
                  <a:pt x="289337" y="205085"/>
                </a:lnTo>
                <a:lnTo>
                  <a:pt x="291479" y="216478"/>
                </a:lnTo>
                <a:lnTo>
                  <a:pt x="293622" y="227872"/>
                </a:lnTo>
                <a:lnTo>
                  <a:pt x="293622" y="246105"/>
                </a:lnTo>
                <a:lnTo>
                  <a:pt x="291479" y="257499"/>
                </a:lnTo>
                <a:lnTo>
                  <a:pt x="291479" y="266625"/>
                </a:lnTo>
                <a:lnTo>
                  <a:pt x="289337" y="273446"/>
                </a:lnTo>
                <a:lnTo>
                  <a:pt x="287195" y="282573"/>
                </a:lnTo>
                <a:lnTo>
                  <a:pt x="285053" y="289413"/>
                </a:lnTo>
                <a:lnTo>
                  <a:pt x="283089" y="300806"/>
                </a:lnTo>
                <a:lnTo>
                  <a:pt x="280947" y="307646"/>
                </a:lnTo>
                <a:lnTo>
                  <a:pt x="276663" y="314467"/>
                </a:lnTo>
                <a:lnTo>
                  <a:pt x="272378" y="321307"/>
                </a:lnTo>
                <a:lnTo>
                  <a:pt x="270415" y="330433"/>
                </a:lnTo>
                <a:lnTo>
                  <a:pt x="261846" y="341827"/>
                </a:lnTo>
                <a:lnTo>
                  <a:pt x="253456" y="355488"/>
                </a:lnTo>
                <a:lnTo>
                  <a:pt x="240781" y="366882"/>
                </a:lnTo>
                <a:lnTo>
                  <a:pt x="230249" y="378275"/>
                </a:lnTo>
                <a:lnTo>
                  <a:pt x="217574" y="387402"/>
                </a:lnTo>
                <a:lnTo>
                  <a:pt x="204899" y="398795"/>
                </a:lnTo>
                <a:lnTo>
                  <a:pt x="198473" y="401062"/>
                </a:lnTo>
                <a:lnTo>
                  <a:pt x="192225" y="405616"/>
                </a:lnTo>
                <a:lnTo>
                  <a:pt x="183835" y="407902"/>
                </a:lnTo>
                <a:lnTo>
                  <a:pt x="177408" y="412456"/>
                </a:lnTo>
                <a:lnTo>
                  <a:pt x="171160" y="414742"/>
                </a:lnTo>
                <a:lnTo>
                  <a:pt x="164733" y="419296"/>
                </a:lnTo>
                <a:lnTo>
                  <a:pt x="156343" y="423850"/>
                </a:lnTo>
                <a:lnTo>
                  <a:pt x="149917" y="428403"/>
                </a:lnTo>
                <a:lnTo>
                  <a:pt x="143669" y="428403"/>
                </a:lnTo>
                <a:lnTo>
                  <a:pt x="135100" y="430690"/>
                </a:lnTo>
                <a:lnTo>
                  <a:pt x="128852" y="435243"/>
                </a:lnTo>
                <a:lnTo>
                  <a:pt x="122497" y="437530"/>
                </a:lnTo>
                <a:lnTo>
                  <a:pt x="114053" y="437530"/>
                </a:lnTo>
                <a:lnTo>
                  <a:pt x="107716" y="442083"/>
                </a:lnTo>
                <a:lnTo>
                  <a:pt x="101378" y="444370"/>
                </a:lnTo>
                <a:lnTo>
                  <a:pt x="95041" y="446637"/>
                </a:lnTo>
                <a:lnTo>
                  <a:pt x="80260" y="448923"/>
                </a:lnTo>
                <a:lnTo>
                  <a:pt x="67585" y="453477"/>
                </a:lnTo>
                <a:lnTo>
                  <a:pt x="57035" y="455763"/>
                </a:lnTo>
                <a:lnTo>
                  <a:pt x="46467" y="458030"/>
                </a:lnTo>
                <a:lnTo>
                  <a:pt x="35899" y="460317"/>
                </a:lnTo>
                <a:lnTo>
                  <a:pt x="27455" y="462584"/>
                </a:lnTo>
                <a:lnTo>
                  <a:pt x="19011" y="462584"/>
                </a:lnTo>
                <a:lnTo>
                  <a:pt x="12674" y="464870"/>
                </a:lnTo>
                <a:lnTo>
                  <a:pt x="0" y="464870"/>
                </a:lnTo>
                <a:lnTo>
                  <a:pt x="25349" y="587914"/>
                </a:lnTo>
                <a:lnTo>
                  <a:pt x="31686" y="585647"/>
                </a:lnTo>
                <a:lnTo>
                  <a:pt x="38023" y="583360"/>
                </a:lnTo>
                <a:lnTo>
                  <a:pt x="48574" y="581093"/>
                </a:lnTo>
                <a:close/>
              </a:path>
            </a:pathLst>
          </a:custGeom>
          <a:solidFill>
            <a:srgbClr val="910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12001" y="4937598"/>
            <a:ext cx="502699" cy="533213"/>
          </a:xfrm>
          <a:custGeom>
            <a:avLst/>
            <a:gdLst/>
            <a:ahLst/>
            <a:cxnLst/>
            <a:rect l="l" t="t" r="r" b="b"/>
            <a:pathLst>
              <a:path w="502699" h="533213">
                <a:moveTo>
                  <a:pt x="380237" y="68361"/>
                </a:moveTo>
                <a:lnTo>
                  <a:pt x="378095" y="0"/>
                </a:lnTo>
                <a:lnTo>
                  <a:pt x="335787" y="0"/>
                </a:lnTo>
                <a:lnTo>
                  <a:pt x="323112" y="2267"/>
                </a:lnTo>
                <a:lnTo>
                  <a:pt x="310438" y="4553"/>
                </a:lnTo>
                <a:lnTo>
                  <a:pt x="264024" y="4553"/>
                </a:lnTo>
                <a:lnTo>
                  <a:pt x="257597" y="6840"/>
                </a:lnTo>
                <a:lnTo>
                  <a:pt x="242780" y="6840"/>
                </a:lnTo>
                <a:lnTo>
                  <a:pt x="234390" y="9107"/>
                </a:lnTo>
                <a:lnTo>
                  <a:pt x="228142" y="9107"/>
                </a:lnTo>
                <a:lnTo>
                  <a:pt x="219573" y="11393"/>
                </a:lnTo>
                <a:lnTo>
                  <a:pt x="206899" y="13660"/>
                </a:lnTo>
                <a:lnTo>
                  <a:pt x="194224" y="18233"/>
                </a:lnTo>
                <a:lnTo>
                  <a:pt x="143526" y="319021"/>
                </a:lnTo>
                <a:lnTo>
                  <a:pt x="25349" y="469424"/>
                </a:lnTo>
                <a:lnTo>
                  <a:pt x="0" y="533213"/>
                </a:lnTo>
                <a:lnTo>
                  <a:pt x="475207" y="533213"/>
                </a:lnTo>
                <a:lnTo>
                  <a:pt x="502699" y="353202"/>
                </a:lnTo>
                <a:lnTo>
                  <a:pt x="380237" y="68361"/>
                </a:lnTo>
                <a:close/>
              </a:path>
            </a:pathLst>
          </a:custGeom>
          <a:solidFill>
            <a:srgbClr val="910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80355" y="5400182"/>
            <a:ext cx="192225" cy="214192"/>
          </a:xfrm>
          <a:custGeom>
            <a:avLst/>
            <a:gdLst/>
            <a:ahLst/>
            <a:cxnLst/>
            <a:rect l="l" t="t" r="r" b="b"/>
            <a:pathLst>
              <a:path w="192225" h="214192">
                <a:moveTo>
                  <a:pt x="4230" y="113936"/>
                </a:moveTo>
                <a:lnTo>
                  <a:pt x="0" y="125329"/>
                </a:lnTo>
                <a:lnTo>
                  <a:pt x="0" y="157224"/>
                </a:lnTo>
                <a:lnTo>
                  <a:pt x="2124" y="166350"/>
                </a:lnTo>
                <a:lnTo>
                  <a:pt x="6337" y="177744"/>
                </a:lnTo>
                <a:lnTo>
                  <a:pt x="8461" y="184565"/>
                </a:lnTo>
                <a:lnTo>
                  <a:pt x="12674" y="191405"/>
                </a:lnTo>
                <a:lnTo>
                  <a:pt x="14798" y="195958"/>
                </a:lnTo>
                <a:lnTo>
                  <a:pt x="16905" y="202798"/>
                </a:lnTo>
                <a:lnTo>
                  <a:pt x="23242" y="209638"/>
                </a:lnTo>
                <a:lnTo>
                  <a:pt x="25349" y="214192"/>
                </a:lnTo>
                <a:lnTo>
                  <a:pt x="35917" y="207352"/>
                </a:lnTo>
                <a:lnTo>
                  <a:pt x="46467" y="200531"/>
                </a:lnTo>
                <a:lnTo>
                  <a:pt x="59142" y="193691"/>
                </a:lnTo>
                <a:lnTo>
                  <a:pt x="71816" y="186851"/>
                </a:lnTo>
                <a:lnTo>
                  <a:pt x="78154" y="182297"/>
                </a:lnTo>
                <a:lnTo>
                  <a:pt x="86597" y="177744"/>
                </a:lnTo>
                <a:lnTo>
                  <a:pt x="92935" y="173171"/>
                </a:lnTo>
                <a:lnTo>
                  <a:pt x="99272" y="170904"/>
                </a:lnTo>
                <a:lnTo>
                  <a:pt x="105609" y="166350"/>
                </a:lnTo>
                <a:lnTo>
                  <a:pt x="114071" y="164064"/>
                </a:lnTo>
                <a:lnTo>
                  <a:pt x="120408" y="161777"/>
                </a:lnTo>
                <a:lnTo>
                  <a:pt x="128852" y="157224"/>
                </a:lnTo>
                <a:lnTo>
                  <a:pt x="139402" y="150384"/>
                </a:lnTo>
                <a:lnTo>
                  <a:pt x="152077" y="143563"/>
                </a:lnTo>
                <a:lnTo>
                  <a:pt x="162645" y="136723"/>
                </a:lnTo>
                <a:lnTo>
                  <a:pt x="173213" y="134436"/>
                </a:lnTo>
                <a:lnTo>
                  <a:pt x="179532" y="127596"/>
                </a:lnTo>
                <a:lnTo>
                  <a:pt x="185870" y="125329"/>
                </a:lnTo>
                <a:lnTo>
                  <a:pt x="190101" y="123043"/>
                </a:lnTo>
                <a:lnTo>
                  <a:pt x="192225" y="123043"/>
                </a:lnTo>
                <a:lnTo>
                  <a:pt x="152077" y="0"/>
                </a:lnTo>
                <a:lnTo>
                  <a:pt x="145739" y="0"/>
                </a:lnTo>
                <a:lnTo>
                  <a:pt x="141526" y="2267"/>
                </a:lnTo>
                <a:lnTo>
                  <a:pt x="135189" y="4553"/>
                </a:lnTo>
                <a:lnTo>
                  <a:pt x="126745" y="4553"/>
                </a:lnTo>
                <a:lnTo>
                  <a:pt x="118284" y="9107"/>
                </a:lnTo>
                <a:lnTo>
                  <a:pt x="109840" y="13660"/>
                </a:lnTo>
                <a:lnTo>
                  <a:pt x="99272" y="18233"/>
                </a:lnTo>
                <a:lnTo>
                  <a:pt x="88722" y="22787"/>
                </a:lnTo>
                <a:lnTo>
                  <a:pt x="76047" y="29627"/>
                </a:lnTo>
                <a:lnTo>
                  <a:pt x="65479" y="36448"/>
                </a:lnTo>
                <a:lnTo>
                  <a:pt x="54929" y="45574"/>
                </a:lnTo>
                <a:lnTo>
                  <a:pt x="42254" y="54681"/>
                </a:lnTo>
                <a:lnTo>
                  <a:pt x="33810" y="66075"/>
                </a:lnTo>
                <a:lnTo>
                  <a:pt x="23242" y="77468"/>
                </a:lnTo>
                <a:lnTo>
                  <a:pt x="16905" y="91148"/>
                </a:lnTo>
                <a:lnTo>
                  <a:pt x="8461" y="100256"/>
                </a:lnTo>
                <a:lnTo>
                  <a:pt x="4230" y="113936"/>
                </a:lnTo>
                <a:close/>
              </a:path>
            </a:pathLst>
          </a:custGeom>
          <a:solidFill>
            <a:srgbClr val="FFD5C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34633" y="5482205"/>
            <a:ext cx="606256" cy="262072"/>
          </a:xfrm>
          <a:custGeom>
            <a:avLst/>
            <a:gdLst/>
            <a:ahLst/>
            <a:cxnLst/>
            <a:rect l="l" t="t" r="r" b="b"/>
            <a:pathLst>
              <a:path w="606256" h="262072">
                <a:moveTo>
                  <a:pt x="407568" y="159510"/>
                </a:moveTo>
                <a:lnTo>
                  <a:pt x="418279" y="154956"/>
                </a:lnTo>
                <a:lnTo>
                  <a:pt x="428811" y="150403"/>
                </a:lnTo>
                <a:lnTo>
                  <a:pt x="439344" y="148116"/>
                </a:lnTo>
                <a:lnTo>
                  <a:pt x="443628" y="148116"/>
                </a:lnTo>
                <a:lnTo>
                  <a:pt x="449876" y="145849"/>
                </a:lnTo>
                <a:lnTo>
                  <a:pt x="458266" y="143563"/>
                </a:lnTo>
                <a:lnTo>
                  <a:pt x="464693" y="143563"/>
                </a:lnTo>
                <a:lnTo>
                  <a:pt x="477367" y="141296"/>
                </a:lnTo>
                <a:lnTo>
                  <a:pt x="490042" y="136723"/>
                </a:lnTo>
                <a:lnTo>
                  <a:pt x="498432" y="134456"/>
                </a:lnTo>
                <a:lnTo>
                  <a:pt x="511107" y="132169"/>
                </a:lnTo>
                <a:lnTo>
                  <a:pt x="519497" y="127616"/>
                </a:lnTo>
                <a:lnTo>
                  <a:pt x="530208" y="125329"/>
                </a:lnTo>
                <a:lnTo>
                  <a:pt x="536456" y="120776"/>
                </a:lnTo>
                <a:lnTo>
                  <a:pt x="544846" y="118508"/>
                </a:lnTo>
                <a:lnTo>
                  <a:pt x="557521" y="111668"/>
                </a:lnTo>
                <a:lnTo>
                  <a:pt x="568232" y="102542"/>
                </a:lnTo>
                <a:lnTo>
                  <a:pt x="576622" y="95721"/>
                </a:lnTo>
                <a:lnTo>
                  <a:pt x="587154" y="86595"/>
                </a:lnTo>
                <a:lnTo>
                  <a:pt x="591439" y="77488"/>
                </a:lnTo>
                <a:lnTo>
                  <a:pt x="595545" y="68361"/>
                </a:lnTo>
                <a:lnTo>
                  <a:pt x="597687" y="61540"/>
                </a:lnTo>
                <a:lnTo>
                  <a:pt x="601971" y="54700"/>
                </a:lnTo>
                <a:lnTo>
                  <a:pt x="604113" y="43307"/>
                </a:lnTo>
                <a:lnTo>
                  <a:pt x="606256" y="38753"/>
                </a:lnTo>
                <a:lnTo>
                  <a:pt x="359012" y="0"/>
                </a:lnTo>
                <a:lnTo>
                  <a:pt x="354906" y="2286"/>
                </a:lnTo>
                <a:lnTo>
                  <a:pt x="344195" y="11393"/>
                </a:lnTo>
                <a:lnTo>
                  <a:pt x="335823" y="15966"/>
                </a:lnTo>
                <a:lnTo>
                  <a:pt x="327379" y="22787"/>
                </a:lnTo>
                <a:lnTo>
                  <a:pt x="316811" y="29627"/>
                </a:lnTo>
                <a:lnTo>
                  <a:pt x="306260" y="36467"/>
                </a:lnTo>
                <a:lnTo>
                  <a:pt x="299923" y="38753"/>
                </a:lnTo>
                <a:lnTo>
                  <a:pt x="291462" y="43307"/>
                </a:lnTo>
                <a:lnTo>
                  <a:pt x="285124" y="45574"/>
                </a:lnTo>
                <a:lnTo>
                  <a:pt x="276680" y="50147"/>
                </a:lnTo>
                <a:lnTo>
                  <a:pt x="268237" y="52414"/>
                </a:lnTo>
                <a:lnTo>
                  <a:pt x="259793" y="56968"/>
                </a:lnTo>
                <a:lnTo>
                  <a:pt x="251331" y="61540"/>
                </a:lnTo>
                <a:lnTo>
                  <a:pt x="242888" y="66094"/>
                </a:lnTo>
                <a:lnTo>
                  <a:pt x="230213" y="66094"/>
                </a:lnTo>
                <a:lnTo>
                  <a:pt x="221769" y="68361"/>
                </a:lnTo>
                <a:lnTo>
                  <a:pt x="209095" y="72934"/>
                </a:lnTo>
                <a:lnTo>
                  <a:pt x="200651" y="75201"/>
                </a:lnTo>
                <a:lnTo>
                  <a:pt x="187976" y="75201"/>
                </a:lnTo>
                <a:lnTo>
                  <a:pt x="175302" y="77488"/>
                </a:lnTo>
                <a:lnTo>
                  <a:pt x="162627" y="79755"/>
                </a:lnTo>
                <a:lnTo>
                  <a:pt x="152059" y="82041"/>
                </a:lnTo>
                <a:lnTo>
                  <a:pt x="124603" y="82041"/>
                </a:lnTo>
                <a:lnTo>
                  <a:pt x="114053" y="84328"/>
                </a:lnTo>
                <a:lnTo>
                  <a:pt x="103485" y="88881"/>
                </a:lnTo>
                <a:lnTo>
                  <a:pt x="92935" y="88881"/>
                </a:lnTo>
                <a:lnTo>
                  <a:pt x="84473" y="93435"/>
                </a:lnTo>
                <a:lnTo>
                  <a:pt x="76029" y="97988"/>
                </a:lnTo>
                <a:lnTo>
                  <a:pt x="67585" y="102542"/>
                </a:lnTo>
                <a:lnTo>
                  <a:pt x="59124" y="107115"/>
                </a:lnTo>
                <a:lnTo>
                  <a:pt x="52786" y="111668"/>
                </a:lnTo>
                <a:lnTo>
                  <a:pt x="46467" y="116222"/>
                </a:lnTo>
                <a:lnTo>
                  <a:pt x="42236" y="120776"/>
                </a:lnTo>
                <a:lnTo>
                  <a:pt x="29562" y="132169"/>
                </a:lnTo>
                <a:lnTo>
                  <a:pt x="23224" y="143563"/>
                </a:lnTo>
                <a:lnTo>
                  <a:pt x="14781" y="154956"/>
                </a:lnTo>
                <a:lnTo>
                  <a:pt x="10550" y="164083"/>
                </a:lnTo>
                <a:lnTo>
                  <a:pt x="4212" y="173190"/>
                </a:lnTo>
                <a:lnTo>
                  <a:pt x="4212" y="184584"/>
                </a:lnTo>
                <a:lnTo>
                  <a:pt x="0" y="191424"/>
                </a:lnTo>
                <a:lnTo>
                  <a:pt x="0" y="202817"/>
                </a:lnTo>
                <a:lnTo>
                  <a:pt x="346337" y="262072"/>
                </a:lnTo>
                <a:lnTo>
                  <a:pt x="346337" y="257499"/>
                </a:lnTo>
                <a:lnTo>
                  <a:pt x="344195" y="246105"/>
                </a:lnTo>
                <a:lnTo>
                  <a:pt x="344195" y="239285"/>
                </a:lnTo>
                <a:lnTo>
                  <a:pt x="346337" y="230158"/>
                </a:lnTo>
                <a:lnTo>
                  <a:pt x="348479" y="221051"/>
                </a:lnTo>
                <a:lnTo>
                  <a:pt x="352764" y="214211"/>
                </a:lnTo>
                <a:lnTo>
                  <a:pt x="356870" y="202817"/>
                </a:lnTo>
                <a:lnTo>
                  <a:pt x="365438" y="191424"/>
                </a:lnTo>
                <a:lnTo>
                  <a:pt x="367581" y="186870"/>
                </a:lnTo>
                <a:lnTo>
                  <a:pt x="373829" y="180030"/>
                </a:lnTo>
                <a:lnTo>
                  <a:pt x="380255" y="177744"/>
                </a:lnTo>
                <a:lnTo>
                  <a:pt x="386503" y="173190"/>
                </a:lnTo>
                <a:lnTo>
                  <a:pt x="392930" y="166350"/>
                </a:lnTo>
                <a:lnTo>
                  <a:pt x="401320" y="164083"/>
                </a:lnTo>
                <a:lnTo>
                  <a:pt x="407568" y="1595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40889" y="5015067"/>
            <a:ext cx="411834" cy="626648"/>
          </a:xfrm>
          <a:custGeom>
            <a:avLst/>
            <a:gdLst/>
            <a:ahLst/>
            <a:cxnLst/>
            <a:rect l="l" t="t" r="r" b="b"/>
            <a:pathLst>
              <a:path w="411834" h="626648">
                <a:moveTo>
                  <a:pt x="202614" y="143563"/>
                </a:moveTo>
                <a:lnTo>
                  <a:pt x="206899" y="157243"/>
                </a:lnTo>
                <a:lnTo>
                  <a:pt x="213325" y="170904"/>
                </a:lnTo>
                <a:lnTo>
                  <a:pt x="219573" y="182297"/>
                </a:lnTo>
                <a:lnTo>
                  <a:pt x="230106" y="193691"/>
                </a:lnTo>
                <a:lnTo>
                  <a:pt x="240638" y="205085"/>
                </a:lnTo>
                <a:lnTo>
                  <a:pt x="251349" y="218765"/>
                </a:lnTo>
                <a:lnTo>
                  <a:pt x="261882" y="230158"/>
                </a:lnTo>
                <a:lnTo>
                  <a:pt x="272414" y="241552"/>
                </a:lnTo>
                <a:lnTo>
                  <a:pt x="278662" y="248392"/>
                </a:lnTo>
                <a:lnTo>
                  <a:pt x="282946" y="255232"/>
                </a:lnTo>
                <a:lnTo>
                  <a:pt x="289373" y="264339"/>
                </a:lnTo>
                <a:lnTo>
                  <a:pt x="293479" y="271179"/>
                </a:lnTo>
                <a:lnTo>
                  <a:pt x="297763" y="278019"/>
                </a:lnTo>
                <a:lnTo>
                  <a:pt x="304011" y="287126"/>
                </a:lnTo>
                <a:lnTo>
                  <a:pt x="306153" y="296233"/>
                </a:lnTo>
                <a:lnTo>
                  <a:pt x="312580" y="305360"/>
                </a:lnTo>
                <a:lnTo>
                  <a:pt x="314722" y="312200"/>
                </a:lnTo>
                <a:lnTo>
                  <a:pt x="318828" y="321307"/>
                </a:lnTo>
                <a:lnTo>
                  <a:pt x="320970" y="330414"/>
                </a:lnTo>
                <a:lnTo>
                  <a:pt x="323112" y="344094"/>
                </a:lnTo>
                <a:lnTo>
                  <a:pt x="323112" y="364595"/>
                </a:lnTo>
                <a:lnTo>
                  <a:pt x="320970" y="373722"/>
                </a:lnTo>
                <a:lnTo>
                  <a:pt x="320970" y="385115"/>
                </a:lnTo>
                <a:lnTo>
                  <a:pt x="314722" y="394222"/>
                </a:lnTo>
                <a:lnTo>
                  <a:pt x="312580" y="401062"/>
                </a:lnTo>
                <a:lnTo>
                  <a:pt x="306153" y="407902"/>
                </a:lnTo>
                <a:lnTo>
                  <a:pt x="299905" y="417010"/>
                </a:lnTo>
                <a:lnTo>
                  <a:pt x="291337" y="421563"/>
                </a:lnTo>
                <a:lnTo>
                  <a:pt x="285089" y="428403"/>
                </a:lnTo>
                <a:lnTo>
                  <a:pt x="274556" y="432957"/>
                </a:lnTo>
                <a:lnTo>
                  <a:pt x="265987" y="439797"/>
                </a:lnTo>
                <a:lnTo>
                  <a:pt x="255455" y="444350"/>
                </a:lnTo>
                <a:lnTo>
                  <a:pt x="244923" y="448923"/>
                </a:lnTo>
                <a:lnTo>
                  <a:pt x="234390" y="453477"/>
                </a:lnTo>
                <a:lnTo>
                  <a:pt x="223858" y="458030"/>
                </a:lnTo>
                <a:lnTo>
                  <a:pt x="211183" y="460317"/>
                </a:lnTo>
                <a:lnTo>
                  <a:pt x="200651" y="464870"/>
                </a:lnTo>
                <a:lnTo>
                  <a:pt x="187976" y="469424"/>
                </a:lnTo>
                <a:lnTo>
                  <a:pt x="175302" y="473978"/>
                </a:lnTo>
                <a:lnTo>
                  <a:pt x="162627" y="476264"/>
                </a:lnTo>
                <a:lnTo>
                  <a:pt x="149952" y="478531"/>
                </a:lnTo>
                <a:lnTo>
                  <a:pt x="137278" y="483104"/>
                </a:lnTo>
                <a:lnTo>
                  <a:pt x="126567" y="489925"/>
                </a:lnTo>
                <a:lnTo>
                  <a:pt x="113892" y="492211"/>
                </a:lnTo>
                <a:lnTo>
                  <a:pt x="101218" y="496765"/>
                </a:lnTo>
                <a:lnTo>
                  <a:pt x="90685" y="503605"/>
                </a:lnTo>
                <a:lnTo>
                  <a:pt x="80153" y="508158"/>
                </a:lnTo>
                <a:lnTo>
                  <a:pt x="69621" y="512712"/>
                </a:lnTo>
                <a:lnTo>
                  <a:pt x="59088" y="519552"/>
                </a:lnTo>
                <a:lnTo>
                  <a:pt x="50698" y="528679"/>
                </a:lnTo>
                <a:lnTo>
                  <a:pt x="44271" y="535499"/>
                </a:lnTo>
                <a:lnTo>
                  <a:pt x="38023" y="540072"/>
                </a:lnTo>
                <a:lnTo>
                  <a:pt x="31597" y="546893"/>
                </a:lnTo>
                <a:lnTo>
                  <a:pt x="25349" y="558287"/>
                </a:lnTo>
                <a:lnTo>
                  <a:pt x="18922" y="571967"/>
                </a:lnTo>
                <a:lnTo>
                  <a:pt x="10532" y="583360"/>
                </a:lnTo>
                <a:lnTo>
                  <a:pt x="4105" y="597040"/>
                </a:lnTo>
                <a:lnTo>
                  <a:pt x="0" y="608434"/>
                </a:lnTo>
                <a:lnTo>
                  <a:pt x="0" y="622095"/>
                </a:lnTo>
                <a:lnTo>
                  <a:pt x="38023" y="626648"/>
                </a:lnTo>
                <a:lnTo>
                  <a:pt x="38023" y="624381"/>
                </a:lnTo>
                <a:lnTo>
                  <a:pt x="39987" y="617541"/>
                </a:lnTo>
                <a:lnTo>
                  <a:pt x="42129" y="608434"/>
                </a:lnTo>
                <a:lnTo>
                  <a:pt x="48556" y="599307"/>
                </a:lnTo>
                <a:lnTo>
                  <a:pt x="50698" y="590200"/>
                </a:lnTo>
                <a:lnTo>
                  <a:pt x="56946" y="583360"/>
                </a:lnTo>
                <a:lnTo>
                  <a:pt x="61230" y="576520"/>
                </a:lnTo>
                <a:lnTo>
                  <a:pt x="69621" y="569680"/>
                </a:lnTo>
                <a:lnTo>
                  <a:pt x="76047" y="562859"/>
                </a:lnTo>
                <a:lnTo>
                  <a:pt x="84437" y="553733"/>
                </a:lnTo>
                <a:lnTo>
                  <a:pt x="94970" y="546893"/>
                </a:lnTo>
                <a:lnTo>
                  <a:pt x="107644" y="540072"/>
                </a:lnTo>
                <a:lnTo>
                  <a:pt x="111929" y="535499"/>
                </a:lnTo>
                <a:lnTo>
                  <a:pt x="120319" y="530946"/>
                </a:lnTo>
                <a:lnTo>
                  <a:pt x="126567" y="526392"/>
                </a:lnTo>
                <a:lnTo>
                  <a:pt x="137278" y="521838"/>
                </a:lnTo>
                <a:lnTo>
                  <a:pt x="145668" y="519552"/>
                </a:lnTo>
                <a:lnTo>
                  <a:pt x="154058" y="514998"/>
                </a:lnTo>
                <a:lnTo>
                  <a:pt x="164591" y="510445"/>
                </a:lnTo>
                <a:lnTo>
                  <a:pt x="175302" y="508158"/>
                </a:lnTo>
                <a:lnTo>
                  <a:pt x="185834" y="503605"/>
                </a:lnTo>
                <a:lnTo>
                  <a:pt x="196366" y="499051"/>
                </a:lnTo>
                <a:lnTo>
                  <a:pt x="209041" y="496765"/>
                </a:lnTo>
                <a:lnTo>
                  <a:pt x="219573" y="492211"/>
                </a:lnTo>
                <a:lnTo>
                  <a:pt x="230106" y="485371"/>
                </a:lnTo>
                <a:lnTo>
                  <a:pt x="242780" y="483104"/>
                </a:lnTo>
                <a:lnTo>
                  <a:pt x="253313" y="478531"/>
                </a:lnTo>
                <a:lnTo>
                  <a:pt x="264024" y="473978"/>
                </a:lnTo>
                <a:lnTo>
                  <a:pt x="274556" y="467138"/>
                </a:lnTo>
                <a:lnTo>
                  <a:pt x="285089" y="460317"/>
                </a:lnTo>
                <a:lnTo>
                  <a:pt x="293479" y="453477"/>
                </a:lnTo>
                <a:lnTo>
                  <a:pt x="304011" y="448923"/>
                </a:lnTo>
                <a:lnTo>
                  <a:pt x="312580" y="439797"/>
                </a:lnTo>
                <a:lnTo>
                  <a:pt x="320970" y="432957"/>
                </a:lnTo>
                <a:lnTo>
                  <a:pt x="327218" y="426136"/>
                </a:lnTo>
                <a:lnTo>
                  <a:pt x="335787" y="419296"/>
                </a:lnTo>
                <a:lnTo>
                  <a:pt x="339893" y="410170"/>
                </a:lnTo>
                <a:lnTo>
                  <a:pt x="346319" y="401062"/>
                </a:lnTo>
                <a:lnTo>
                  <a:pt x="348462" y="389669"/>
                </a:lnTo>
                <a:lnTo>
                  <a:pt x="352567" y="380562"/>
                </a:lnTo>
                <a:lnTo>
                  <a:pt x="354710" y="366882"/>
                </a:lnTo>
                <a:lnTo>
                  <a:pt x="354710" y="332701"/>
                </a:lnTo>
                <a:lnTo>
                  <a:pt x="350604" y="319021"/>
                </a:lnTo>
                <a:lnTo>
                  <a:pt x="348462" y="307627"/>
                </a:lnTo>
                <a:lnTo>
                  <a:pt x="344177" y="296233"/>
                </a:lnTo>
                <a:lnTo>
                  <a:pt x="342035" y="287126"/>
                </a:lnTo>
                <a:lnTo>
                  <a:pt x="335787" y="275733"/>
                </a:lnTo>
                <a:lnTo>
                  <a:pt x="333645" y="266625"/>
                </a:lnTo>
                <a:lnTo>
                  <a:pt x="329360" y="259785"/>
                </a:lnTo>
                <a:lnTo>
                  <a:pt x="325255" y="252945"/>
                </a:lnTo>
                <a:lnTo>
                  <a:pt x="320970" y="243819"/>
                </a:lnTo>
                <a:lnTo>
                  <a:pt x="314722" y="234712"/>
                </a:lnTo>
                <a:lnTo>
                  <a:pt x="310438" y="230158"/>
                </a:lnTo>
                <a:lnTo>
                  <a:pt x="306153" y="223318"/>
                </a:lnTo>
                <a:lnTo>
                  <a:pt x="297763" y="209638"/>
                </a:lnTo>
                <a:lnTo>
                  <a:pt x="289373" y="200531"/>
                </a:lnTo>
                <a:lnTo>
                  <a:pt x="276698" y="186851"/>
                </a:lnTo>
                <a:lnTo>
                  <a:pt x="268130" y="177744"/>
                </a:lnTo>
                <a:lnTo>
                  <a:pt x="259739" y="168636"/>
                </a:lnTo>
                <a:lnTo>
                  <a:pt x="255455" y="159510"/>
                </a:lnTo>
                <a:lnTo>
                  <a:pt x="249207" y="148116"/>
                </a:lnTo>
                <a:lnTo>
                  <a:pt x="244923" y="139009"/>
                </a:lnTo>
                <a:lnTo>
                  <a:pt x="242780" y="127616"/>
                </a:lnTo>
                <a:lnTo>
                  <a:pt x="244923" y="116222"/>
                </a:lnTo>
                <a:lnTo>
                  <a:pt x="244923" y="107096"/>
                </a:lnTo>
                <a:lnTo>
                  <a:pt x="247065" y="100275"/>
                </a:lnTo>
                <a:lnTo>
                  <a:pt x="251349" y="93435"/>
                </a:lnTo>
                <a:lnTo>
                  <a:pt x="255455" y="86595"/>
                </a:lnTo>
                <a:lnTo>
                  <a:pt x="259739" y="79755"/>
                </a:lnTo>
                <a:lnTo>
                  <a:pt x="265987" y="75201"/>
                </a:lnTo>
                <a:lnTo>
                  <a:pt x="274556" y="70648"/>
                </a:lnTo>
                <a:lnTo>
                  <a:pt x="282946" y="66094"/>
                </a:lnTo>
                <a:lnTo>
                  <a:pt x="291337" y="61521"/>
                </a:lnTo>
                <a:lnTo>
                  <a:pt x="299905" y="54700"/>
                </a:lnTo>
                <a:lnTo>
                  <a:pt x="308296" y="52414"/>
                </a:lnTo>
                <a:lnTo>
                  <a:pt x="318828" y="47860"/>
                </a:lnTo>
                <a:lnTo>
                  <a:pt x="327218" y="45574"/>
                </a:lnTo>
                <a:lnTo>
                  <a:pt x="335787" y="41020"/>
                </a:lnTo>
                <a:lnTo>
                  <a:pt x="344177" y="38734"/>
                </a:lnTo>
                <a:lnTo>
                  <a:pt x="354710" y="38734"/>
                </a:lnTo>
                <a:lnTo>
                  <a:pt x="365242" y="34180"/>
                </a:lnTo>
                <a:lnTo>
                  <a:pt x="375953" y="31913"/>
                </a:lnTo>
                <a:lnTo>
                  <a:pt x="407550" y="31913"/>
                </a:lnTo>
                <a:lnTo>
                  <a:pt x="411834" y="34180"/>
                </a:lnTo>
                <a:lnTo>
                  <a:pt x="407550" y="4553"/>
                </a:lnTo>
                <a:lnTo>
                  <a:pt x="405408" y="2286"/>
                </a:lnTo>
                <a:lnTo>
                  <a:pt x="399160" y="2286"/>
                </a:lnTo>
                <a:lnTo>
                  <a:pt x="390591" y="0"/>
                </a:lnTo>
                <a:lnTo>
                  <a:pt x="358994" y="0"/>
                </a:lnTo>
                <a:lnTo>
                  <a:pt x="350604" y="2286"/>
                </a:lnTo>
                <a:lnTo>
                  <a:pt x="342035" y="2286"/>
                </a:lnTo>
                <a:lnTo>
                  <a:pt x="333645" y="4553"/>
                </a:lnTo>
                <a:lnTo>
                  <a:pt x="325255" y="4553"/>
                </a:lnTo>
                <a:lnTo>
                  <a:pt x="314722" y="9126"/>
                </a:lnTo>
                <a:lnTo>
                  <a:pt x="306153" y="11393"/>
                </a:lnTo>
                <a:lnTo>
                  <a:pt x="295621" y="15947"/>
                </a:lnTo>
                <a:lnTo>
                  <a:pt x="285089" y="20520"/>
                </a:lnTo>
                <a:lnTo>
                  <a:pt x="276698" y="25073"/>
                </a:lnTo>
                <a:lnTo>
                  <a:pt x="265987" y="27340"/>
                </a:lnTo>
                <a:lnTo>
                  <a:pt x="257597" y="34180"/>
                </a:lnTo>
                <a:lnTo>
                  <a:pt x="249207" y="41020"/>
                </a:lnTo>
                <a:lnTo>
                  <a:pt x="242780" y="47860"/>
                </a:lnTo>
                <a:lnTo>
                  <a:pt x="232248" y="54700"/>
                </a:lnTo>
                <a:lnTo>
                  <a:pt x="226000" y="61521"/>
                </a:lnTo>
                <a:lnTo>
                  <a:pt x="217431" y="70648"/>
                </a:lnTo>
                <a:lnTo>
                  <a:pt x="213325" y="77488"/>
                </a:lnTo>
                <a:lnTo>
                  <a:pt x="206899" y="86595"/>
                </a:lnTo>
                <a:lnTo>
                  <a:pt x="204757" y="93435"/>
                </a:lnTo>
                <a:lnTo>
                  <a:pt x="200651" y="104828"/>
                </a:lnTo>
                <a:lnTo>
                  <a:pt x="200651" y="127616"/>
                </a:lnTo>
                <a:lnTo>
                  <a:pt x="202614" y="1435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36605" y="5315873"/>
            <a:ext cx="584994" cy="410170"/>
          </a:xfrm>
          <a:custGeom>
            <a:avLst/>
            <a:gdLst/>
            <a:ahLst/>
            <a:cxnLst/>
            <a:rect l="l" t="t" r="r" b="b"/>
            <a:pathLst>
              <a:path w="584994" h="410170">
                <a:moveTo>
                  <a:pt x="584994" y="29608"/>
                </a:moveTo>
                <a:lnTo>
                  <a:pt x="582852" y="22787"/>
                </a:lnTo>
                <a:lnTo>
                  <a:pt x="582852" y="0"/>
                </a:lnTo>
                <a:lnTo>
                  <a:pt x="553397" y="6820"/>
                </a:lnTo>
                <a:lnTo>
                  <a:pt x="553397" y="13660"/>
                </a:lnTo>
                <a:lnTo>
                  <a:pt x="551255" y="18214"/>
                </a:lnTo>
                <a:lnTo>
                  <a:pt x="551255" y="47841"/>
                </a:lnTo>
                <a:lnTo>
                  <a:pt x="549113" y="56968"/>
                </a:lnTo>
                <a:lnTo>
                  <a:pt x="546971" y="66075"/>
                </a:lnTo>
                <a:lnTo>
                  <a:pt x="545007" y="77468"/>
                </a:lnTo>
                <a:lnTo>
                  <a:pt x="542865" y="86576"/>
                </a:lnTo>
                <a:lnTo>
                  <a:pt x="540723" y="95702"/>
                </a:lnTo>
                <a:lnTo>
                  <a:pt x="536438" y="109363"/>
                </a:lnTo>
                <a:lnTo>
                  <a:pt x="532332" y="120756"/>
                </a:lnTo>
                <a:lnTo>
                  <a:pt x="525906" y="132150"/>
                </a:lnTo>
                <a:lnTo>
                  <a:pt x="521621" y="143544"/>
                </a:lnTo>
                <a:lnTo>
                  <a:pt x="513231" y="152670"/>
                </a:lnTo>
                <a:lnTo>
                  <a:pt x="504841" y="166331"/>
                </a:lnTo>
                <a:lnTo>
                  <a:pt x="496272" y="175457"/>
                </a:lnTo>
                <a:lnTo>
                  <a:pt x="487882" y="189118"/>
                </a:lnTo>
                <a:lnTo>
                  <a:pt x="475207" y="198245"/>
                </a:lnTo>
                <a:lnTo>
                  <a:pt x="464675" y="209638"/>
                </a:lnTo>
                <a:lnTo>
                  <a:pt x="456285" y="214192"/>
                </a:lnTo>
                <a:lnTo>
                  <a:pt x="449858" y="218745"/>
                </a:lnTo>
                <a:lnTo>
                  <a:pt x="441468" y="223299"/>
                </a:lnTo>
                <a:lnTo>
                  <a:pt x="435041" y="227872"/>
                </a:lnTo>
                <a:lnTo>
                  <a:pt x="426651" y="232425"/>
                </a:lnTo>
                <a:lnTo>
                  <a:pt x="420225" y="239265"/>
                </a:lnTo>
                <a:lnTo>
                  <a:pt x="411834" y="241533"/>
                </a:lnTo>
                <a:lnTo>
                  <a:pt x="403444" y="248373"/>
                </a:lnTo>
                <a:lnTo>
                  <a:pt x="392912" y="250659"/>
                </a:lnTo>
                <a:lnTo>
                  <a:pt x="384343" y="255213"/>
                </a:lnTo>
                <a:lnTo>
                  <a:pt x="373811" y="257480"/>
                </a:lnTo>
                <a:lnTo>
                  <a:pt x="365420" y="262053"/>
                </a:lnTo>
                <a:lnTo>
                  <a:pt x="352746" y="264320"/>
                </a:lnTo>
                <a:lnTo>
                  <a:pt x="342213" y="266606"/>
                </a:lnTo>
                <a:lnTo>
                  <a:pt x="331503" y="268873"/>
                </a:lnTo>
                <a:lnTo>
                  <a:pt x="319006" y="273446"/>
                </a:lnTo>
                <a:lnTo>
                  <a:pt x="308296" y="273446"/>
                </a:lnTo>
                <a:lnTo>
                  <a:pt x="295621" y="278000"/>
                </a:lnTo>
                <a:lnTo>
                  <a:pt x="282946" y="278000"/>
                </a:lnTo>
                <a:lnTo>
                  <a:pt x="272414" y="280267"/>
                </a:lnTo>
                <a:lnTo>
                  <a:pt x="261882" y="282553"/>
                </a:lnTo>
                <a:lnTo>
                  <a:pt x="249207" y="284840"/>
                </a:lnTo>
                <a:lnTo>
                  <a:pt x="240817" y="287107"/>
                </a:lnTo>
                <a:lnTo>
                  <a:pt x="230284" y="291661"/>
                </a:lnTo>
                <a:lnTo>
                  <a:pt x="219573" y="291661"/>
                </a:lnTo>
                <a:lnTo>
                  <a:pt x="211183" y="293947"/>
                </a:lnTo>
                <a:lnTo>
                  <a:pt x="200651" y="296233"/>
                </a:lnTo>
                <a:lnTo>
                  <a:pt x="192261" y="300787"/>
                </a:lnTo>
                <a:lnTo>
                  <a:pt x="183692" y="300787"/>
                </a:lnTo>
                <a:lnTo>
                  <a:pt x="173159" y="303054"/>
                </a:lnTo>
                <a:lnTo>
                  <a:pt x="166911" y="305341"/>
                </a:lnTo>
                <a:lnTo>
                  <a:pt x="158343" y="309894"/>
                </a:lnTo>
                <a:lnTo>
                  <a:pt x="149952" y="309894"/>
                </a:lnTo>
                <a:lnTo>
                  <a:pt x="143526" y="314448"/>
                </a:lnTo>
                <a:lnTo>
                  <a:pt x="135136" y="314448"/>
                </a:lnTo>
                <a:lnTo>
                  <a:pt x="128888" y="316734"/>
                </a:lnTo>
                <a:lnTo>
                  <a:pt x="122461" y="319021"/>
                </a:lnTo>
                <a:lnTo>
                  <a:pt x="114071" y="321288"/>
                </a:lnTo>
                <a:lnTo>
                  <a:pt x="107644" y="323574"/>
                </a:lnTo>
                <a:lnTo>
                  <a:pt x="103538" y="325841"/>
                </a:lnTo>
                <a:lnTo>
                  <a:pt x="90864" y="330414"/>
                </a:lnTo>
                <a:lnTo>
                  <a:pt x="80331" y="334968"/>
                </a:lnTo>
                <a:lnTo>
                  <a:pt x="69621" y="339521"/>
                </a:lnTo>
                <a:lnTo>
                  <a:pt x="61230" y="344075"/>
                </a:lnTo>
                <a:lnTo>
                  <a:pt x="52840" y="346361"/>
                </a:lnTo>
                <a:lnTo>
                  <a:pt x="44271" y="350915"/>
                </a:lnTo>
                <a:lnTo>
                  <a:pt x="35881" y="353202"/>
                </a:lnTo>
                <a:lnTo>
                  <a:pt x="31597" y="357755"/>
                </a:lnTo>
                <a:lnTo>
                  <a:pt x="18922" y="364595"/>
                </a:lnTo>
                <a:lnTo>
                  <a:pt x="12674" y="369149"/>
                </a:lnTo>
                <a:lnTo>
                  <a:pt x="2142" y="375989"/>
                </a:lnTo>
                <a:lnTo>
                  <a:pt x="0" y="380542"/>
                </a:lnTo>
                <a:lnTo>
                  <a:pt x="18922" y="410170"/>
                </a:lnTo>
                <a:lnTo>
                  <a:pt x="18922" y="407883"/>
                </a:lnTo>
                <a:lnTo>
                  <a:pt x="23207" y="405616"/>
                </a:lnTo>
                <a:lnTo>
                  <a:pt x="27491" y="401043"/>
                </a:lnTo>
                <a:lnTo>
                  <a:pt x="35881" y="398776"/>
                </a:lnTo>
                <a:lnTo>
                  <a:pt x="46414" y="391936"/>
                </a:lnTo>
                <a:lnTo>
                  <a:pt x="56946" y="387382"/>
                </a:lnTo>
                <a:lnTo>
                  <a:pt x="63372" y="382829"/>
                </a:lnTo>
                <a:lnTo>
                  <a:pt x="71763" y="378256"/>
                </a:lnTo>
                <a:lnTo>
                  <a:pt x="80331" y="373702"/>
                </a:lnTo>
                <a:lnTo>
                  <a:pt x="88722" y="371435"/>
                </a:lnTo>
                <a:lnTo>
                  <a:pt x="97112" y="366862"/>
                </a:lnTo>
                <a:lnTo>
                  <a:pt x="107644" y="364595"/>
                </a:lnTo>
                <a:lnTo>
                  <a:pt x="118177" y="360042"/>
                </a:lnTo>
                <a:lnTo>
                  <a:pt x="128888" y="355469"/>
                </a:lnTo>
                <a:lnTo>
                  <a:pt x="139420" y="350915"/>
                </a:lnTo>
                <a:lnTo>
                  <a:pt x="152095" y="346361"/>
                </a:lnTo>
                <a:lnTo>
                  <a:pt x="158343" y="344075"/>
                </a:lnTo>
                <a:lnTo>
                  <a:pt x="164769" y="344075"/>
                </a:lnTo>
                <a:lnTo>
                  <a:pt x="171017" y="339521"/>
                </a:lnTo>
                <a:lnTo>
                  <a:pt x="179586" y="339521"/>
                </a:lnTo>
                <a:lnTo>
                  <a:pt x="185834" y="337254"/>
                </a:lnTo>
                <a:lnTo>
                  <a:pt x="192261" y="334968"/>
                </a:lnTo>
                <a:lnTo>
                  <a:pt x="198509" y="332681"/>
                </a:lnTo>
                <a:lnTo>
                  <a:pt x="206899" y="330414"/>
                </a:lnTo>
                <a:lnTo>
                  <a:pt x="213325" y="328128"/>
                </a:lnTo>
                <a:lnTo>
                  <a:pt x="221716" y="325841"/>
                </a:lnTo>
                <a:lnTo>
                  <a:pt x="228142" y="323574"/>
                </a:lnTo>
                <a:lnTo>
                  <a:pt x="236532" y="323574"/>
                </a:lnTo>
                <a:lnTo>
                  <a:pt x="244923" y="321288"/>
                </a:lnTo>
                <a:lnTo>
                  <a:pt x="253491" y="319021"/>
                </a:lnTo>
                <a:lnTo>
                  <a:pt x="261882" y="316734"/>
                </a:lnTo>
                <a:lnTo>
                  <a:pt x="270272" y="314448"/>
                </a:lnTo>
                <a:lnTo>
                  <a:pt x="278841" y="312181"/>
                </a:lnTo>
                <a:lnTo>
                  <a:pt x="289373" y="312181"/>
                </a:lnTo>
                <a:lnTo>
                  <a:pt x="297763" y="309894"/>
                </a:lnTo>
                <a:lnTo>
                  <a:pt x="308296" y="309894"/>
                </a:lnTo>
                <a:lnTo>
                  <a:pt x="314722" y="307627"/>
                </a:lnTo>
                <a:lnTo>
                  <a:pt x="323112" y="303054"/>
                </a:lnTo>
                <a:lnTo>
                  <a:pt x="331503" y="300787"/>
                </a:lnTo>
                <a:lnTo>
                  <a:pt x="340071" y="300787"/>
                </a:lnTo>
                <a:lnTo>
                  <a:pt x="348462" y="298501"/>
                </a:lnTo>
                <a:lnTo>
                  <a:pt x="356852" y="296233"/>
                </a:lnTo>
                <a:lnTo>
                  <a:pt x="365420" y="293947"/>
                </a:lnTo>
                <a:lnTo>
                  <a:pt x="373811" y="291661"/>
                </a:lnTo>
                <a:lnTo>
                  <a:pt x="382201" y="287107"/>
                </a:lnTo>
                <a:lnTo>
                  <a:pt x="390770" y="284840"/>
                </a:lnTo>
                <a:lnTo>
                  <a:pt x="397018" y="282553"/>
                </a:lnTo>
                <a:lnTo>
                  <a:pt x="405586" y="280267"/>
                </a:lnTo>
                <a:lnTo>
                  <a:pt x="411834" y="278000"/>
                </a:lnTo>
                <a:lnTo>
                  <a:pt x="420225" y="273446"/>
                </a:lnTo>
                <a:lnTo>
                  <a:pt x="426651" y="271160"/>
                </a:lnTo>
                <a:lnTo>
                  <a:pt x="435041" y="268873"/>
                </a:lnTo>
                <a:lnTo>
                  <a:pt x="447716" y="262053"/>
                </a:lnTo>
                <a:lnTo>
                  <a:pt x="460391" y="255213"/>
                </a:lnTo>
                <a:lnTo>
                  <a:pt x="473065" y="246086"/>
                </a:lnTo>
                <a:lnTo>
                  <a:pt x="483598" y="239265"/>
                </a:lnTo>
                <a:lnTo>
                  <a:pt x="494309" y="232425"/>
                </a:lnTo>
                <a:lnTo>
                  <a:pt x="504841" y="223299"/>
                </a:lnTo>
                <a:lnTo>
                  <a:pt x="515373" y="214192"/>
                </a:lnTo>
                <a:lnTo>
                  <a:pt x="525906" y="205085"/>
                </a:lnTo>
                <a:lnTo>
                  <a:pt x="532332" y="195958"/>
                </a:lnTo>
                <a:lnTo>
                  <a:pt x="540723" y="184565"/>
                </a:lnTo>
                <a:lnTo>
                  <a:pt x="549113" y="173171"/>
                </a:lnTo>
                <a:lnTo>
                  <a:pt x="555539" y="161777"/>
                </a:lnTo>
                <a:lnTo>
                  <a:pt x="559645" y="150384"/>
                </a:lnTo>
                <a:lnTo>
                  <a:pt x="566072" y="138990"/>
                </a:lnTo>
                <a:lnTo>
                  <a:pt x="570178" y="125329"/>
                </a:lnTo>
                <a:lnTo>
                  <a:pt x="576604" y="116203"/>
                </a:lnTo>
                <a:lnTo>
                  <a:pt x="578746" y="102542"/>
                </a:lnTo>
                <a:lnTo>
                  <a:pt x="580889" y="88862"/>
                </a:lnTo>
                <a:lnTo>
                  <a:pt x="582852" y="72915"/>
                </a:lnTo>
                <a:lnTo>
                  <a:pt x="584994" y="59235"/>
                </a:lnTo>
                <a:lnTo>
                  <a:pt x="584994" y="29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77516" y="5129003"/>
            <a:ext cx="84437" cy="332701"/>
          </a:xfrm>
          <a:custGeom>
            <a:avLst/>
            <a:gdLst/>
            <a:ahLst/>
            <a:cxnLst/>
            <a:rect l="l" t="t" r="r" b="b"/>
            <a:pathLst>
              <a:path w="84437" h="332701">
                <a:moveTo>
                  <a:pt x="35881" y="52414"/>
                </a:moveTo>
                <a:lnTo>
                  <a:pt x="33739" y="61521"/>
                </a:lnTo>
                <a:lnTo>
                  <a:pt x="31597" y="70648"/>
                </a:lnTo>
                <a:lnTo>
                  <a:pt x="31597" y="82041"/>
                </a:lnTo>
                <a:lnTo>
                  <a:pt x="27312" y="91148"/>
                </a:lnTo>
                <a:lnTo>
                  <a:pt x="25349" y="102542"/>
                </a:lnTo>
                <a:lnTo>
                  <a:pt x="23207" y="116222"/>
                </a:lnTo>
                <a:lnTo>
                  <a:pt x="21064" y="127616"/>
                </a:lnTo>
                <a:lnTo>
                  <a:pt x="16780" y="139009"/>
                </a:lnTo>
                <a:lnTo>
                  <a:pt x="16780" y="154956"/>
                </a:lnTo>
                <a:lnTo>
                  <a:pt x="14638" y="161796"/>
                </a:lnTo>
                <a:lnTo>
                  <a:pt x="12674" y="168636"/>
                </a:lnTo>
                <a:lnTo>
                  <a:pt x="12674" y="184584"/>
                </a:lnTo>
                <a:lnTo>
                  <a:pt x="10532" y="191424"/>
                </a:lnTo>
                <a:lnTo>
                  <a:pt x="8390" y="198264"/>
                </a:lnTo>
                <a:lnTo>
                  <a:pt x="8390" y="214211"/>
                </a:lnTo>
                <a:lnTo>
                  <a:pt x="6248" y="223318"/>
                </a:lnTo>
                <a:lnTo>
                  <a:pt x="4105" y="232445"/>
                </a:lnTo>
                <a:lnTo>
                  <a:pt x="4105" y="250659"/>
                </a:lnTo>
                <a:lnTo>
                  <a:pt x="1963" y="257499"/>
                </a:lnTo>
                <a:lnTo>
                  <a:pt x="1963" y="287126"/>
                </a:lnTo>
                <a:lnTo>
                  <a:pt x="0" y="296233"/>
                </a:lnTo>
                <a:lnTo>
                  <a:pt x="0" y="328147"/>
                </a:lnTo>
                <a:lnTo>
                  <a:pt x="35881" y="332701"/>
                </a:lnTo>
                <a:lnTo>
                  <a:pt x="35881" y="309913"/>
                </a:lnTo>
                <a:lnTo>
                  <a:pt x="38023" y="300806"/>
                </a:lnTo>
                <a:lnTo>
                  <a:pt x="38023" y="273446"/>
                </a:lnTo>
                <a:lnTo>
                  <a:pt x="39987" y="264339"/>
                </a:lnTo>
                <a:lnTo>
                  <a:pt x="39987" y="252945"/>
                </a:lnTo>
                <a:lnTo>
                  <a:pt x="42129" y="241552"/>
                </a:lnTo>
                <a:lnTo>
                  <a:pt x="44271" y="230158"/>
                </a:lnTo>
                <a:lnTo>
                  <a:pt x="44271" y="216478"/>
                </a:lnTo>
                <a:lnTo>
                  <a:pt x="46414" y="207371"/>
                </a:lnTo>
                <a:lnTo>
                  <a:pt x="46414" y="191424"/>
                </a:lnTo>
                <a:lnTo>
                  <a:pt x="50698" y="177744"/>
                </a:lnTo>
                <a:lnTo>
                  <a:pt x="50698" y="164083"/>
                </a:lnTo>
                <a:lnTo>
                  <a:pt x="52662" y="152689"/>
                </a:lnTo>
                <a:lnTo>
                  <a:pt x="54804" y="136723"/>
                </a:lnTo>
                <a:lnTo>
                  <a:pt x="56946" y="125329"/>
                </a:lnTo>
                <a:lnTo>
                  <a:pt x="59088" y="109382"/>
                </a:lnTo>
                <a:lnTo>
                  <a:pt x="63372" y="97988"/>
                </a:lnTo>
                <a:lnTo>
                  <a:pt x="63372" y="84308"/>
                </a:lnTo>
                <a:lnTo>
                  <a:pt x="65336" y="70648"/>
                </a:lnTo>
                <a:lnTo>
                  <a:pt x="67478" y="59254"/>
                </a:lnTo>
                <a:lnTo>
                  <a:pt x="71763" y="45574"/>
                </a:lnTo>
                <a:lnTo>
                  <a:pt x="73905" y="34180"/>
                </a:lnTo>
                <a:lnTo>
                  <a:pt x="76047" y="22787"/>
                </a:lnTo>
                <a:lnTo>
                  <a:pt x="80153" y="13680"/>
                </a:lnTo>
                <a:lnTo>
                  <a:pt x="84437" y="4553"/>
                </a:lnTo>
                <a:lnTo>
                  <a:pt x="54804" y="0"/>
                </a:lnTo>
                <a:lnTo>
                  <a:pt x="52662" y="0"/>
                </a:lnTo>
                <a:lnTo>
                  <a:pt x="52662" y="4553"/>
                </a:lnTo>
                <a:lnTo>
                  <a:pt x="50698" y="11393"/>
                </a:lnTo>
                <a:lnTo>
                  <a:pt x="46414" y="20520"/>
                </a:lnTo>
                <a:lnTo>
                  <a:pt x="42129" y="31913"/>
                </a:lnTo>
                <a:lnTo>
                  <a:pt x="38023" y="45574"/>
                </a:lnTo>
                <a:lnTo>
                  <a:pt x="35881" y="524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95693" y="4912524"/>
            <a:ext cx="255634" cy="63808"/>
          </a:xfrm>
          <a:custGeom>
            <a:avLst/>
            <a:gdLst/>
            <a:ahLst/>
            <a:cxnLst/>
            <a:rect l="l" t="t" r="r" b="b"/>
            <a:pathLst>
              <a:path w="255634" h="63808">
                <a:moveTo>
                  <a:pt x="25349" y="59254"/>
                </a:moveTo>
                <a:lnTo>
                  <a:pt x="31775" y="56968"/>
                </a:lnTo>
                <a:lnTo>
                  <a:pt x="40165" y="56968"/>
                </a:lnTo>
                <a:lnTo>
                  <a:pt x="48556" y="54700"/>
                </a:lnTo>
                <a:lnTo>
                  <a:pt x="57124" y="54700"/>
                </a:lnTo>
                <a:lnTo>
                  <a:pt x="63372" y="52414"/>
                </a:lnTo>
                <a:lnTo>
                  <a:pt x="73905" y="52414"/>
                </a:lnTo>
                <a:lnTo>
                  <a:pt x="82474" y="47860"/>
                </a:lnTo>
                <a:lnTo>
                  <a:pt x="93006" y="47860"/>
                </a:lnTo>
                <a:lnTo>
                  <a:pt x="101396" y="45574"/>
                </a:lnTo>
                <a:lnTo>
                  <a:pt x="111929" y="45574"/>
                </a:lnTo>
                <a:lnTo>
                  <a:pt x="122461" y="43307"/>
                </a:lnTo>
                <a:lnTo>
                  <a:pt x="133172" y="41020"/>
                </a:lnTo>
                <a:lnTo>
                  <a:pt x="143704" y="41020"/>
                </a:lnTo>
                <a:lnTo>
                  <a:pt x="154237" y="38734"/>
                </a:lnTo>
                <a:lnTo>
                  <a:pt x="175302" y="38734"/>
                </a:lnTo>
                <a:lnTo>
                  <a:pt x="185834" y="36467"/>
                </a:lnTo>
                <a:lnTo>
                  <a:pt x="196545" y="34180"/>
                </a:lnTo>
                <a:lnTo>
                  <a:pt x="255634" y="34180"/>
                </a:lnTo>
                <a:lnTo>
                  <a:pt x="251349" y="0"/>
                </a:lnTo>
                <a:lnTo>
                  <a:pt x="230284" y="0"/>
                </a:lnTo>
                <a:lnTo>
                  <a:pt x="223858" y="2286"/>
                </a:lnTo>
                <a:lnTo>
                  <a:pt x="200651" y="2286"/>
                </a:lnTo>
                <a:lnTo>
                  <a:pt x="192261" y="4553"/>
                </a:lnTo>
                <a:lnTo>
                  <a:pt x="183870" y="6840"/>
                </a:lnTo>
                <a:lnTo>
                  <a:pt x="162627" y="6840"/>
                </a:lnTo>
                <a:lnTo>
                  <a:pt x="154237" y="9126"/>
                </a:lnTo>
                <a:lnTo>
                  <a:pt x="143704" y="11393"/>
                </a:lnTo>
                <a:lnTo>
                  <a:pt x="120497" y="11393"/>
                </a:lnTo>
                <a:lnTo>
                  <a:pt x="109786" y="13680"/>
                </a:lnTo>
                <a:lnTo>
                  <a:pt x="99254" y="15947"/>
                </a:lnTo>
                <a:lnTo>
                  <a:pt x="88722" y="15947"/>
                </a:lnTo>
                <a:lnTo>
                  <a:pt x="78189" y="18233"/>
                </a:lnTo>
                <a:lnTo>
                  <a:pt x="69799" y="20520"/>
                </a:lnTo>
                <a:lnTo>
                  <a:pt x="59088" y="22787"/>
                </a:lnTo>
                <a:lnTo>
                  <a:pt x="48556" y="25073"/>
                </a:lnTo>
                <a:lnTo>
                  <a:pt x="40165" y="27340"/>
                </a:lnTo>
                <a:lnTo>
                  <a:pt x="31775" y="29627"/>
                </a:lnTo>
                <a:lnTo>
                  <a:pt x="23207" y="31913"/>
                </a:lnTo>
                <a:lnTo>
                  <a:pt x="16958" y="31913"/>
                </a:lnTo>
                <a:lnTo>
                  <a:pt x="10532" y="34180"/>
                </a:lnTo>
                <a:lnTo>
                  <a:pt x="4284" y="36467"/>
                </a:lnTo>
                <a:lnTo>
                  <a:pt x="0" y="38734"/>
                </a:lnTo>
                <a:lnTo>
                  <a:pt x="0" y="63808"/>
                </a:lnTo>
                <a:lnTo>
                  <a:pt x="2142" y="63808"/>
                </a:lnTo>
                <a:lnTo>
                  <a:pt x="6426" y="61521"/>
                </a:lnTo>
                <a:lnTo>
                  <a:pt x="14816" y="61521"/>
                </a:lnTo>
                <a:lnTo>
                  <a:pt x="25349" y="592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72486" y="4951259"/>
            <a:ext cx="274556" cy="127616"/>
          </a:xfrm>
          <a:custGeom>
            <a:avLst/>
            <a:gdLst/>
            <a:ahLst/>
            <a:cxnLst/>
            <a:rect l="l" t="t" r="r" b="b"/>
            <a:pathLst>
              <a:path w="274556" h="127616">
                <a:moveTo>
                  <a:pt x="31775" y="127616"/>
                </a:moveTo>
                <a:lnTo>
                  <a:pt x="44450" y="120776"/>
                </a:lnTo>
                <a:lnTo>
                  <a:pt x="57124" y="111668"/>
                </a:lnTo>
                <a:lnTo>
                  <a:pt x="69621" y="104828"/>
                </a:lnTo>
                <a:lnTo>
                  <a:pt x="82295" y="97988"/>
                </a:lnTo>
                <a:lnTo>
                  <a:pt x="94970" y="91148"/>
                </a:lnTo>
                <a:lnTo>
                  <a:pt x="105681" y="86595"/>
                </a:lnTo>
                <a:lnTo>
                  <a:pt x="116213" y="82041"/>
                </a:lnTo>
                <a:lnTo>
                  <a:pt x="128888" y="77488"/>
                </a:lnTo>
                <a:lnTo>
                  <a:pt x="137278" y="72934"/>
                </a:lnTo>
                <a:lnTo>
                  <a:pt x="147810" y="66094"/>
                </a:lnTo>
                <a:lnTo>
                  <a:pt x="158343" y="61540"/>
                </a:lnTo>
                <a:lnTo>
                  <a:pt x="169054" y="59254"/>
                </a:lnTo>
                <a:lnTo>
                  <a:pt x="177444" y="54700"/>
                </a:lnTo>
                <a:lnTo>
                  <a:pt x="185834" y="52414"/>
                </a:lnTo>
                <a:lnTo>
                  <a:pt x="192261" y="50147"/>
                </a:lnTo>
                <a:lnTo>
                  <a:pt x="200651" y="47860"/>
                </a:lnTo>
                <a:lnTo>
                  <a:pt x="213325" y="43307"/>
                </a:lnTo>
                <a:lnTo>
                  <a:pt x="226000" y="38753"/>
                </a:lnTo>
                <a:lnTo>
                  <a:pt x="236532" y="34180"/>
                </a:lnTo>
                <a:lnTo>
                  <a:pt x="247065" y="31913"/>
                </a:lnTo>
                <a:lnTo>
                  <a:pt x="253491" y="29627"/>
                </a:lnTo>
                <a:lnTo>
                  <a:pt x="261882" y="29627"/>
                </a:lnTo>
                <a:lnTo>
                  <a:pt x="274556" y="0"/>
                </a:lnTo>
                <a:lnTo>
                  <a:pt x="272414" y="0"/>
                </a:lnTo>
                <a:lnTo>
                  <a:pt x="261882" y="2286"/>
                </a:lnTo>
                <a:lnTo>
                  <a:pt x="257776" y="2286"/>
                </a:lnTo>
                <a:lnTo>
                  <a:pt x="249207" y="4572"/>
                </a:lnTo>
                <a:lnTo>
                  <a:pt x="240817" y="6840"/>
                </a:lnTo>
                <a:lnTo>
                  <a:pt x="232427" y="9126"/>
                </a:lnTo>
                <a:lnTo>
                  <a:pt x="221716" y="11393"/>
                </a:lnTo>
                <a:lnTo>
                  <a:pt x="211183" y="13680"/>
                </a:lnTo>
                <a:lnTo>
                  <a:pt x="198509" y="18233"/>
                </a:lnTo>
                <a:lnTo>
                  <a:pt x="187976" y="22787"/>
                </a:lnTo>
                <a:lnTo>
                  <a:pt x="175302" y="25073"/>
                </a:lnTo>
                <a:lnTo>
                  <a:pt x="162627" y="29627"/>
                </a:lnTo>
                <a:lnTo>
                  <a:pt x="154237" y="31913"/>
                </a:lnTo>
                <a:lnTo>
                  <a:pt x="147810" y="36467"/>
                </a:lnTo>
                <a:lnTo>
                  <a:pt x="141562" y="38753"/>
                </a:lnTo>
                <a:lnTo>
                  <a:pt x="135136" y="43307"/>
                </a:lnTo>
                <a:lnTo>
                  <a:pt x="126745" y="43307"/>
                </a:lnTo>
                <a:lnTo>
                  <a:pt x="120319" y="45574"/>
                </a:lnTo>
                <a:lnTo>
                  <a:pt x="111929" y="50147"/>
                </a:lnTo>
                <a:lnTo>
                  <a:pt x="105681" y="52414"/>
                </a:lnTo>
                <a:lnTo>
                  <a:pt x="93006" y="56968"/>
                </a:lnTo>
                <a:lnTo>
                  <a:pt x="80331" y="63808"/>
                </a:lnTo>
                <a:lnTo>
                  <a:pt x="69621" y="68361"/>
                </a:lnTo>
                <a:lnTo>
                  <a:pt x="59088" y="72934"/>
                </a:lnTo>
                <a:lnTo>
                  <a:pt x="46414" y="77488"/>
                </a:lnTo>
                <a:lnTo>
                  <a:pt x="40165" y="82041"/>
                </a:lnTo>
                <a:lnTo>
                  <a:pt x="29633" y="86595"/>
                </a:lnTo>
                <a:lnTo>
                  <a:pt x="21064" y="88881"/>
                </a:lnTo>
                <a:lnTo>
                  <a:pt x="14816" y="91148"/>
                </a:lnTo>
                <a:lnTo>
                  <a:pt x="10532" y="95721"/>
                </a:lnTo>
                <a:lnTo>
                  <a:pt x="2142" y="97988"/>
                </a:lnTo>
                <a:lnTo>
                  <a:pt x="0" y="102542"/>
                </a:lnTo>
                <a:lnTo>
                  <a:pt x="31775" y="1276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61361" y="4946705"/>
            <a:ext cx="557539" cy="624381"/>
          </a:xfrm>
          <a:custGeom>
            <a:avLst/>
            <a:gdLst/>
            <a:ahLst/>
            <a:cxnLst/>
            <a:rect l="l" t="t" r="r" b="b"/>
            <a:pathLst>
              <a:path w="557539" h="624381">
                <a:moveTo>
                  <a:pt x="388663" y="186851"/>
                </a:moveTo>
                <a:lnTo>
                  <a:pt x="386521" y="177744"/>
                </a:lnTo>
                <a:lnTo>
                  <a:pt x="386521" y="161796"/>
                </a:lnTo>
                <a:lnTo>
                  <a:pt x="388663" y="157243"/>
                </a:lnTo>
                <a:lnTo>
                  <a:pt x="388663" y="143563"/>
                </a:lnTo>
                <a:lnTo>
                  <a:pt x="392769" y="132169"/>
                </a:lnTo>
                <a:lnTo>
                  <a:pt x="397053" y="120776"/>
                </a:lnTo>
                <a:lnTo>
                  <a:pt x="399196" y="109382"/>
                </a:lnTo>
                <a:lnTo>
                  <a:pt x="405444" y="100275"/>
                </a:lnTo>
                <a:lnTo>
                  <a:pt x="411870" y="93435"/>
                </a:lnTo>
                <a:lnTo>
                  <a:pt x="416155" y="84308"/>
                </a:lnTo>
                <a:lnTo>
                  <a:pt x="424545" y="77488"/>
                </a:lnTo>
                <a:lnTo>
                  <a:pt x="430793" y="68361"/>
                </a:lnTo>
                <a:lnTo>
                  <a:pt x="439362" y="63808"/>
                </a:lnTo>
                <a:lnTo>
                  <a:pt x="445610" y="59254"/>
                </a:lnTo>
                <a:lnTo>
                  <a:pt x="454178" y="54700"/>
                </a:lnTo>
                <a:lnTo>
                  <a:pt x="460426" y="50128"/>
                </a:lnTo>
                <a:lnTo>
                  <a:pt x="468817" y="47860"/>
                </a:lnTo>
                <a:lnTo>
                  <a:pt x="477385" y="43307"/>
                </a:lnTo>
                <a:lnTo>
                  <a:pt x="483633" y="41020"/>
                </a:lnTo>
                <a:lnTo>
                  <a:pt x="492202" y="38734"/>
                </a:lnTo>
                <a:lnTo>
                  <a:pt x="500592" y="38734"/>
                </a:lnTo>
                <a:lnTo>
                  <a:pt x="506840" y="36467"/>
                </a:lnTo>
                <a:lnTo>
                  <a:pt x="530226" y="36467"/>
                </a:lnTo>
                <a:lnTo>
                  <a:pt x="540758" y="34180"/>
                </a:lnTo>
                <a:lnTo>
                  <a:pt x="555575" y="34180"/>
                </a:lnTo>
                <a:lnTo>
                  <a:pt x="557539" y="36467"/>
                </a:lnTo>
                <a:lnTo>
                  <a:pt x="555575" y="4553"/>
                </a:lnTo>
                <a:lnTo>
                  <a:pt x="544864" y="0"/>
                </a:lnTo>
                <a:lnTo>
                  <a:pt x="513267" y="0"/>
                </a:lnTo>
                <a:lnTo>
                  <a:pt x="504877" y="2286"/>
                </a:lnTo>
                <a:lnTo>
                  <a:pt x="496308" y="4553"/>
                </a:lnTo>
                <a:lnTo>
                  <a:pt x="487918" y="6840"/>
                </a:lnTo>
                <a:lnTo>
                  <a:pt x="479528" y="6840"/>
                </a:lnTo>
                <a:lnTo>
                  <a:pt x="470959" y="11393"/>
                </a:lnTo>
                <a:lnTo>
                  <a:pt x="462569" y="13680"/>
                </a:lnTo>
                <a:lnTo>
                  <a:pt x="454178" y="18233"/>
                </a:lnTo>
                <a:lnTo>
                  <a:pt x="445610" y="22787"/>
                </a:lnTo>
                <a:lnTo>
                  <a:pt x="439362" y="27340"/>
                </a:lnTo>
                <a:lnTo>
                  <a:pt x="430793" y="31913"/>
                </a:lnTo>
                <a:lnTo>
                  <a:pt x="424545" y="38734"/>
                </a:lnTo>
                <a:lnTo>
                  <a:pt x="416155" y="43307"/>
                </a:lnTo>
                <a:lnTo>
                  <a:pt x="407586" y="50128"/>
                </a:lnTo>
                <a:lnTo>
                  <a:pt x="401338" y="54700"/>
                </a:lnTo>
                <a:lnTo>
                  <a:pt x="394911" y="61521"/>
                </a:lnTo>
                <a:lnTo>
                  <a:pt x="388663" y="68361"/>
                </a:lnTo>
                <a:lnTo>
                  <a:pt x="384379" y="75201"/>
                </a:lnTo>
                <a:lnTo>
                  <a:pt x="378131" y="84308"/>
                </a:lnTo>
                <a:lnTo>
                  <a:pt x="373846" y="91148"/>
                </a:lnTo>
                <a:lnTo>
                  <a:pt x="369562" y="100275"/>
                </a:lnTo>
                <a:lnTo>
                  <a:pt x="365456" y="107096"/>
                </a:lnTo>
                <a:lnTo>
                  <a:pt x="363314" y="116222"/>
                </a:lnTo>
                <a:lnTo>
                  <a:pt x="359030" y="125329"/>
                </a:lnTo>
                <a:lnTo>
                  <a:pt x="356887" y="134456"/>
                </a:lnTo>
                <a:lnTo>
                  <a:pt x="356887" y="195977"/>
                </a:lnTo>
                <a:lnTo>
                  <a:pt x="359030" y="205085"/>
                </a:lnTo>
                <a:lnTo>
                  <a:pt x="359030" y="264339"/>
                </a:lnTo>
                <a:lnTo>
                  <a:pt x="356887" y="273446"/>
                </a:lnTo>
                <a:lnTo>
                  <a:pt x="356887" y="284840"/>
                </a:lnTo>
                <a:lnTo>
                  <a:pt x="352782" y="293966"/>
                </a:lnTo>
                <a:lnTo>
                  <a:pt x="352782" y="305360"/>
                </a:lnTo>
                <a:lnTo>
                  <a:pt x="350639" y="314467"/>
                </a:lnTo>
                <a:lnTo>
                  <a:pt x="346355" y="325861"/>
                </a:lnTo>
                <a:lnTo>
                  <a:pt x="342249" y="334987"/>
                </a:lnTo>
                <a:lnTo>
                  <a:pt x="337965" y="344094"/>
                </a:lnTo>
                <a:lnTo>
                  <a:pt x="331538" y="353202"/>
                </a:lnTo>
                <a:lnTo>
                  <a:pt x="325290" y="362328"/>
                </a:lnTo>
                <a:lnTo>
                  <a:pt x="318864" y="369168"/>
                </a:lnTo>
                <a:lnTo>
                  <a:pt x="310473" y="378275"/>
                </a:lnTo>
                <a:lnTo>
                  <a:pt x="302083" y="387382"/>
                </a:lnTo>
                <a:lnTo>
                  <a:pt x="293514" y="394222"/>
                </a:lnTo>
                <a:lnTo>
                  <a:pt x="280840" y="401062"/>
                </a:lnTo>
                <a:lnTo>
                  <a:pt x="270307" y="410170"/>
                </a:lnTo>
                <a:lnTo>
                  <a:pt x="264059" y="412456"/>
                </a:lnTo>
                <a:lnTo>
                  <a:pt x="257633" y="417010"/>
                </a:lnTo>
                <a:lnTo>
                  <a:pt x="249243" y="419296"/>
                </a:lnTo>
                <a:lnTo>
                  <a:pt x="242816" y="421563"/>
                </a:lnTo>
                <a:lnTo>
                  <a:pt x="234426" y="426136"/>
                </a:lnTo>
                <a:lnTo>
                  <a:pt x="228178" y="428403"/>
                </a:lnTo>
                <a:lnTo>
                  <a:pt x="219609" y="430690"/>
                </a:lnTo>
                <a:lnTo>
                  <a:pt x="213361" y="435243"/>
                </a:lnTo>
                <a:lnTo>
                  <a:pt x="204864" y="437530"/>
                </a:lnTo>
                <a:lnTo>
                  <a:pt x="196420" y="439797"/>
                </a:lnTo>
                <a:lnTo>
                  <a:pt x="185870" y="442083"/>
                </a:lnTo>
                <a:lnTo>
                  <a:pt x="177408" y="446637"/>
                </a:lnTo>
                <a:lnTo>
                  <a:pt x="166858" y="448923"/>
                </a:lnTo>
                <a:lnTo>
                  <a:pt x="158396" y="451190"/>
                </a:lnTo>
                <a:lnTo>
                  <a:pt x="147846" y="453477"/>
                </a:lnTo>
                <a:lnTo>
                  <a:pt x="139402" y="455744"/>
                </a:lnTo>
                <a:lnTo>
                  <a:pt x="130941" y="458030"/>
                </a:lnTo>
                <a:lnTo>
                  <a:pt x="124603" y="462584"/>
                </a:lnTo>
                <a:lnTo>
                  <a:pt x="116159" y="464870"/>
                </a:lnTo>
                <a:lnTo>
                  <a:pt x="109822" y="469424"/>
                </a:lnTo>
                <a:lnTo>
                  <a:pt x="101378" y="471710"/>
                </a:lnTo>
                <a:lnTo>
                  <a:pt x="95041" y="476264"/>
                </a:lnTo>
                <a:lnTo>
                  <a:pt x="88704" y="478531"/>
                </a:lnTo>
                <a:lnTo>
                  <a:pt x="82366" y="483104"/>
                </a:lnTo>
                <a:lnTo>
                  <a:pt x="69692" y="489925"/>
                </a:lnTo>
                <a:lnTo>
                  <a:pt x="61248" y="496765"/>
                </a:lnTo>
                <a:lnTo>
                  <a:pt x="50680" y="503605"/>
                </a:lnTo>
                <a:lnTo>
                  <a:pt x="42236" y="510445"/>
                </a:lnTo>
                <a:lnTo>
                  <a:pt x="35899" y="519552"/>
                </a:lnTo>
                <a:lnTo>
                  <a:pt x="29562" y="526392"/>
                </a:lnTo>
                <a:lnTo>
                  <a:pt x="23224" y="533232"/>
                </a:lnTo>
                <a:lnTo>
                  <a:pt x="18994" y="542339"/>
                </a:lnTo>
                <a:lnTo>
                  <a:pt x="14781" y="546893"/>
                </a:lnTo>
                <a:lnTo>
                  <a:pt x="12674" y="556019"/>
                </a:lnTo>
                <a:lnTo>
                  <a:pt x="6337" y="567413"/>
                </a:lnTo>
                <a:lnTo>
                  <a:pt x="2106" y="581074"/>
                </a:lnTo>
                <a:lnTo>
                  <a:pt x="0" y="594754"/>
                </a:lnTo>
                <a:lnTo>
                  <a:pt x="0" y="612987"/>
                </a:lnTo>
                <a:lnTo>
                  <a:pt x="2106" y="619827"/>
                </a:lnTo>
                <a:lnTo>
                  <a:pt x="2106" y="624381"/>
                </a:lnTo>
                <a:lnTo>
                  <a:pt x="14781" y="624381"/>
                </a:lnTo>
                <a:lnTo>
                  <a:pt x="23224" y="622095"/>
                </a:lnTo>
                <a:lnTo>
                  <a:pt x="29562" y="619827"/>
                </a:lnTo>
                <a:lnTo>
                  <a:pt x="35899" y="617541"/>
                </a:lnTo>
                <a:lnTo>
                  <a:pt x="40130" y="615255"/>
                </a:lnTo>
                <a:lnTo>
                  <a:pt x="42236" y="612987"/>
                </a:lnTo>
                <a:lnTo>
                  <a:pt x="42236" y="590200"/>
                </a:lnTo>
                <a:lnTo>
                  <a:pt x="46467" y="578807"/>
                </a:lnTo>
                <a:lnTo>
                  <a:pt x="48574" y="571967"/>
                </a:lnTo>
                <a:lnTo>
                  <a:pt x="52804" y="560573"/>
                </a:lnTo>
                <a:lnTo>
                  <a:pt x="57017" y="553733"/>
                </a:lnTo>
                <a:lnTo>
                  <a:pt x="63355" y="544626"/>
                </a:lnTo>
                <a:lnTo>
                  <a:pt x="69692" y="537786"/>
                </a:lnTo>
                <a:lnTo>
                  <a:pt x="76029" y="530946"/>
                </a:lnTo>
                <a:lnTo>
                  <a:pt x="84473" y="524106"/>
                </a:lnTo>
                <a:lnTo>
                  <a:pt x="92935" y="517285"/>
                </a:lnTo>
                <a:lnTo>
                  <a:pt x="103485" y="512712"/>
                </a:lnTo>
                <a:lnTo>
                  <a:pt x="109822" y="505891"/>
                </a:lnTo>
                <a:lnTo>
                  <a:pt x="120390" y="501318"/>
                </a:lnTo>
                <a:lnTo>
                  <a:pt x="130941" y="496765"/>
                </a:lnTo>
                <a:lnTo>
                  <a:pt x="143615" y="492211"/>
                </a:lnTo>
                <a:lnTo>
                  <a:pt x="152059" y="487658"/>
                </a:lnTo>
                <a:lnTo>
                  <a:pt x="162627" y="483104"/>
                </a:lnTo>
                <a:lnTo>
                  <a:pt x="173195" y="478531"/>
                </a:lnTo>
                <a:lnTo>
                  <a:pt x="185870" y="476264"/>
                </a:lnTo>
                <a:lnTo>
                  <a:pt x="196420" y="471710"/>
                </a:lnTo>
                <a:lnTo>
                  <a:pt x="206988" y="467138"/>
                </a:lnTo>
                <a:lnTo>
                  <a:pt x="217467" y="462584"/>
                </a:lnTo>
                <a:lnTo>
                  <a:pt x="228178" y="460317"/>
                </a:lnTo>
                <a:lnTo>
                  <a:pt x="238710" y="455744"/>
                </a:lnTo>
                <a:lnTo>
                  <a:pt x="249243" y="453477"/>
                </a:lnTo>
                <a:lnTo>
                  <a:pt x="259775" y="448923"/>
                </a:lnTo>
                <a:lnTo>
                  <a:pt x="268165" y="446637"/>
                </a:lnTo>
                <a:lnTo>
                  <a:pt x="276734" y="442083"/>
                </a:lnTo>
                <a:lnTo>
                  <a:pt x="287266" y="437530"/>
                </a:lnTo>
                <a:lnTo>
                  <a:pt x="293514" y="432957"/>
                </a:lnTo>
                <a:lnTo>
                  <a:pt x="302083" y="428403"/>
                </a:lnTo>
                <a:lnTo>
                  <a:pt x="314758" y="419296"/>
                </a:lnTo>
                <a:lnTo>
                  <a:pt x="327432" y="410170"/>
                </a:lnTo>
                <a:lnTo>
                  <a:pt x="337965" y="401062"/>
                </a:lnTo>
                <a:lnTo>
                  <a:pt x="346355" y="394222"/>
                </a:lnTo>
                <a:lnTo>
                  <a:pt x="354745" y="382829"/>
                </a:lnTo>
                <a:lnTo>
                  <a:pt x="363314" y="373722"/>
                </a:lnTo>
                <a:lnTo>
                  <a:pt x="369562" y="362328"/>
                </a:lnTo>
                <a:lnTo>
                  <a:pt x="375989" y="350934"/>
                </a:lnTo>
                <a:lnTo>
                  <a:pt x="378131" y="344094"/>
                </a:lnTo>
                <a:lnTo>
                  <a:pt x="380094" y="337254"/>
                </a:lnTo>
                <a:lnTo>
                  <a:pt x="380094" y="328147"/>
                </a:lnTo>
                <a:lnTo>
                  <a:pt x="384379" y="321307"/>
                </a:lnTo>
                <a:lnTo>
                  <a:pt x="384379" y="303073"/>
                </a:lnTo>
                <a:lnTo>
                  <a:pt x="386521" y="293966"/>
                </a:lnTo>
                <a:lnTo>
                  <a:pt x="386521" y="250659"/>
                </a:lnTo>
                <a:lnTo>
                  <a:pt x="388663" y="241552"/>
                </a:lnTo>
                <a:lnTo>
                  <a:pt x="388663" y="1868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93551" y="4876076"/>
            <a:ext cx="42308" cy="180011"/>
          </a:xfrm>
          <a:custGeom>
            <a:avLst/>
            <a:gdLst/>
            <a:ahLst/>
            <a:cxnLst/>
            <a:rect l="l" t="t" r="r" b="b"/>
            <a:pathLst>
              <a:path w="42308" h="180011">
                <a:moveTo>
                  <a:pt x="4284" y="2267"/>
                </a:moveTo>
                <a:lnTo>
                  <a:pt x="4284" y="15947"/>
                </a:lnTo>
                <a:lnTo>
                  <a:pt x="2142" y="22787"/>
                </a:lnTo>
                <a:lnTo>
                  <a:pt x="0" y="31894"/>
                </a:lnTo>
                <a:lnTo>
                  <a:pt x="0" y="97969"/>
                </a:lnTo>
                <a:lnTo>
                  <a:pt x="2142" y="107096"/>
                </a:lnTo>
                <a:lnTo>
                  <a:pt x="4284" y="113936"/>
                </a:lnTo>
                <a:lnTo>
                  <a:pt x="4284" y="129883"/>
                </a:lnTo>
                <a:lnTo>
                  <a:pt x="6426" y="138990"/>
                </a:lnTo>
                <a:lnTo>
                  <a:pt x="8568" y="148116"/>
                </a:lnTo>
                <a:lnTo>
                  <a:pt x="8568" y="154937"/>
                </a:lnTo>
                <a:lnTo>
                  <a:pt x="10710" y="164064"/>
                </a:lnTo>
                <a:lnTo>
                  <a:pt x="12674" y="170904"/>
                </a:lnTo>
                <a:lnTo>
                  <a:pt x="16958" y="180011"/>
                </a:lnTo>
                <a:lnTo>
                  <a:pt x="42308" y="166331"/>
                </a:lnTo>
                <a:lnTo>
                  <a:pt x="40165" y="161777"/>
                </a:lnTo>
                <a:lnTo>
                  <a:pt x="40165" y="154937"/>
                </a:lnTo>
                <a:lnTo>
                  <a:pt x="38023" y="148116"/>
                </a:lnTo>
                <a:lnTo>
                  <a:pt x="38023" y="127596"/>
                </a:lnTo>
                <a:lnTo>
                  <a:pt x="36060" y="113936"/>
                </a:lnTo>
                <a:lnTo>
                  <a:pt x="36060" y="104809"/>
                </a:lnTo>
                <a:lnTo>
                  <a:pt x="33917" y="91148"/>
                </a:lnTo>
                <a:lnTo>
                  <a:pt x="33917" y="38734"/>
                </a:lnTo>
                <a:lnTo>
                  <a:pt x="36060" y="29608"/>
                </a:lnTo>
                <a:lnTo>
                  <a:pt x="36060" y="20500"/>
                </a:lnTo>
                <a:lnTo>
                  <a:pt x="38023" y="11393"/>
                </a:lnTo>
                <a:lnTo>
                  <a:pt x="6426" y="0"/>
                </a:lnTo>
                <a:lnTo>
                  <a:pt x="4284" y="22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52818" y="4714279"/>
            <a:ext cx="61230" cy="72915"/>
          </a:xfrm>
          <a:custGeom>
            <a:avLst/>
            <a:gdLst/>
            <a:ahLst/>
            <a:cxnLst/>
            <a:rect l="l" t="t" r="r" b="b"/>
            <a:pathLst>
              <a:path w="61230" h="72915">
                <a:moveTo>
                  <a:pt x="21064" y="0"/>
                </a:moveTo>
                <a:lnTo>
                  <a:pt x="0" y="15947"/>
                </a:lnTo>
                <a:lnTo>
                  <a:pt x="6248" y="18233"/>
                </a:lnTo>
                <a:lnTo>
                  <a:pt x="14638" y="27340"/>
                </a:lnTo>
                <a:lnTo>
                  <a:pt x="21064" y="36448"/>
                </a:lnTo>
                <a:lnTo>
                  <a:pt x="27312" y="45574"/>
                </a:lnTo>
                <a:lnTo>
                  <a:pt x="33739" y="54681"/>
                </a:lnTo>
                <a:lnTo>
                  <a:pt x="38023" y="63808"/>
                </a:lnTo>
                <a:lnTo>
                  <a:pt x="39987" y="68361"/>
                </a:lnTo>
                <a:lnTo>
                  <a:pt x="42129" y="72915"/>
                </a:lnTo>
                <a:lnTo>
                  <a:pt x="61230" y="59235"/>
                </a:lnTo>
                <a:lnTo>
                  <a:pt x="56946" y="52414"/>
                </a:lnTo>
                <a:lnTo>
                  <a:pt x="56946" y="45574"/>
                </a:lnTo>
                <a:lnTo>
                  <a:pt x="54804" y="38734"/>
                </a:lnTo>
                <a:lnTo>
                  <a:pt x="50698" y="31894"/>
                </a:lnTo>
                <a:lnTo>
                  <a:pt x="44271" y="22787"/>
                </a:lnTo>
                <a:lnTo>
                  <a:pt x="38023" y="13660"/>
                </a:lnTo>
                <a:lnTo>
                  <a:pt x="25349" y="2267"/>
                </a:lnTo>
                <a:lnTo>
                  <a:pt x="2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745740" y="5436630"/>
            <a:ext cx="413977" cy="41020"/>
          </a:xfrm>
          <a:custGeom>
            <a:avLst/>
            <a:gdLst/>
            <a:ahLst/>
            <a:cxnLst/>
            <a:rect l="l" t="t" r="r" b="b"/>
            <a:pathLst>
              <a:path w="413977" h="41020">
                <a:moveTo>
                  <a:pt x="46414" y="0"/>
                </a:moveTo>
                <a:lnTo>
                  <a:pt x="0" y="41020"/>
                </a:lnTo>
                <a:lnTo>
                  <a:pt x="373811" y="38753"/>
                </a:lnTo>
                <a:lnTo>
                  <a:pt x="413977" y="0"/>
                </a:lnTo>
                <a:lnTo>
                  <a:pt x="464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77597" y="5448024"/>
            <a:ext cx="424616" cy="391955"/>
          </a:xfrm>
          <a:custGeom>
            <a:avLst/>
            <a:gdLst/>
            <a:ahLst/>
            <a:cxnLst/>
            <a:rect l="l" t="t" r="r" b="b"/>
            <a:pathLst>
              <a:path w="424616" h="391955">
                <a:moveTo>
                  <a:pt x="44361" y="391955"/>
                </a:moveTo>
                <a:lnTo>
                  <a:pt x="44361" y="373722"/>
                </a:lnTo>
                <a:lnTo>
                  <a:pt x="46467" y="360042"/>
                </a:lnTo>
                <a:lnTo>
                  <a:pt x="46467" y="344094"/>
                </a:lnTo>
                <a:lnTo>
                  <a:pt x="48574" y="334987"/>
                </a:lnTo>
                <a:lnTo>
                  <a:pt x="50698" y="325861"/>
                </a:lnTo>
                <a:lnTo>
                  <a:pt x="50698" y="316753"/>
                </a:lnTo>
                <a:lnTo>
                  <a:pt x="52804" y="307646"/>
                </a:lnTo>
                <a:lnTo>
                  <a:pt x="54911" y="298520"/>
                </a:lnTo>
                <a:lnTo>
                  <a:pt x="59142" y="289413"/>
                </a:lnTo>
                <a:lnTo>
                  <a:pt x="61248" y="278019"/>
                </a:lnTo>
                <a:lnTo>
                  <a:pt x="65479" y="266625"/>
                </a:lnTo>
                <a:lnTo>
                  <a:pt x="67585" y="257499"/>
                </a:lnTo>
                <a:lnTo>
                  <a:pt x="71816" y="248392"/>
                </a:lnTo>
                <a:lnTo>
                  <a:pt x="76029" y="236998"/>
                </a:lnTo>
                <a:lnTo>
                  <a:pt x="80260" y="227891"/>
                </a:lnTo>
                <a:lnTo>
                  <a:pt x="84491" y="218765"/>
                </a:lnTo>
                <a:lnTo>
                  <a:pt x="90828" y="209657"/>
                </a:lnTo>
                <a:lnTo>
                  <a:pt x="92935" y="200531"/>
                </a:lnTo>
                <a:lnTo>
                  <a:pt x="99272" y="191424"/>
                </a:lnTo>
                <a:lnTo>
                  <a:pt x="105609" y="182297"/>
                </a:lnTo>
                <a:lnTo>
                  <a:pt x="111946" y="175477"/>
                </a:lnTo>
                <a:lnTo>
                  <a:pt x="116159" y="168636"/>
                </a:lnTo>
                <a:lnTo>
                  <a:pt x="124621" y="161796"/>
                </a:lnTo>
                <a:lnTo>
                  <a:pt x="133065" y="159510"/>
                </a:lnTo>
                <a:lnTo>
                  <a:pt x="141509" y="154956"/>
                </a:lnTo>
                <a:lnTo>
                  <a:pt x="147846" y="148116"/>
                </a:lnTo>
                <a:lnTo>
                  <a:pt x="154183" y="145849"/>
                </a:lnTo>
                <a:lnTo>
                  <a:pt x="162627" y="141296"/>
                </a:lnTo>
                <a:lnTo>
                  <a:pt x="168964" y="139009"/>
                </a:lnTo>
                <a:lnTo>
                  <a:pt x="177426" y="134456"/>
                </a:lnTo>
                <a:lnTo>
                  <a:pt x="183763" y="132169"/>
                </a:lnTo>
                <a:lnTo>
                  <a:pt x="192207" y="129902"/>
                </a:lnTo>
                <a:lnTo>
                  <a:pt x="198544" y="127616"/>
                </a:lnTo>
                <a:lnTo>
                  <a:pt x="211219" y="123062"/>
                </a:lnTo>
                <a:lnTo>
                  <a:pt x="226000" y="120776"/>
                </a:lnTo>
                <a:lnTo>
                  <a:pt x="232337" y="118508"/>
                </a:lnTo>
                <a:lnTo>
                  <a:pt x="253456" y="118508"/>
                </a:lnTo>
                <a:lnTo>
                  <a:pt x="264024" y="116222"/>
                </a:lnTo>
                <a:lnTo>
                  <a:pt x="276698" y="116222"/>
                </a:lnTo>
                <a:lnTo>
                  <a:pt x="287249" y="113936"/>
                </a:lnTo>
                <a:lnTo>
                  <a:pt x="310491" y="113936"/>
                </a:lnTo>
                <a:lnTo>
                  <a:pt x="321042" y="111668"/>
                </a:lnTo>
                <a:lnTo>
                  <a:pt x="333716" y="109382"/>
                </a:lnTo>
                <a:lnTo>
                  <a:pt x="344284" y="107115"/>
                </a:lnTo>
                <a:lnTo>
                  <a:pt x="352728" y="102542"/>
                </a:lnTo>
                <a:lnTo>
                  <a:pt x="363296" y="100275"/>
                </a:lnTo>
                <a:lnTo>
                  <a:pt x="371740" y="93435"/>
                </a:lnTo>
                <a:lnTo>
                  <a:pt x="382290" y="88881"/>
                </a:lnTo>
                <a:lnTo>
                  <a:pt x="388627" y="82041"/>
                </a:lnTo>
                <a:lnTo>
                  <a:pt x="397125" y="75201"/>
                </a:lnTo>
                <a:lnTo>
                  <a:pt x="403373" y="70648"/>
                </a:lnTo>
                <a:lnTo>
                  <a:pt x="409799" y="63808"/>
                </a:lnTo>
                <a:lnTo>
                  <a:pt x="411942" y="54700"/>
                </a:lnTo>
                <a:lnTo>
                  <a:pt x="418190" y="45574"/>
                </a:lnTo>
                <a:lnTo>
                  <a:pt x="420332" y="38753"/>
                </a:lnTo>
                <a:lnTo>
                  <a:pt x="424616" y="29627"/>
                </a:lnTo>
                <a:lnTo>
                  <a:pt x="424616" y="0"/>
                </a:lnTo>
                <a:lnTo>
                  <a:pt x="388627" y="4572"/>
                </a:lnTo>
                <a:lnTo>
                  <a:pt x="388627" y="13680"/>
                </a:lnTo>
                <a:lnTo>
                  <a:pt x="386521" y="22787"/>
                </a:lnTo>
                <a:lnTo>
                  <a:pt x="382290" y="36467"/>
                </a:lnTo>
                <a:lnTo>
                  <a:pt x="378077" y="41020"/>
                </a:lnTo>
                <a:lnTo>
                  <a:pt x="373846" y="47860"/>
                </a:lnTo>
                <a:lnTo>
                  <a:pt x="367509" y="52414"/>
                </a:lnTo>
                <a:lnTo>
                  <a:pt x="359065" y="59254"/>
                </a:lnTo>
                <a:lnTo>
                  <a:pt x="348497" y="63808"/>
                </a:lnTo>
                <a:lnTo>
                  <a:pt x="335823" y="70648"/>
                </a:lnTo>
                <a:lnTo>
                  <a:pt x="329503" y="70648"/>
                </a:lnTo>
                <a:lnTo>
                  <a:pt x="321042" y="72934"/>
                </a:lnTo>
                <a:lnTo>
                  <a:pt x="314704" y="72934"/>
                </a:lnTo>
                <a:lnTo>
                  <a:pt x="306260" y="75201"/>
                </a:lnTo>
                <a:lnTo>
                  <a:pt x="287249" y="75201"/>
                </a:lnTo>
                <a:lnTo>
                  <a:pt x="278805" y="77488"/>
                </a:lnTo>
                <a:lnTo>
                  <a:pt x="270361" y="79755"/>
                </a:lnTo>
                <a:lnTo>
                  <a:pt x="253456" y="79755"/>
                </a:lnTo>
                <a:lnTo>
                  <a:pt x="242888" y="82041"/>
                </a:lnTo>
                <a:lnTo>
                  <a:pt x="236568" y="84328"/>
                </a:lnTo>
                <a:lnTo>
                  <a:pt x="226000" y="84328"/>
                </a:lnTo>
                <a:lnTo>
                  <a:pt x="217556" y="86595"/>
                </a:lnTo>
                <a:lnTo>
                  <a:pt x="209095" y="88881"/>
                </a:lnTo>
                <a:lnTo>
                  <a:pt x="202757" y="91148"/>
                </a:lnTo>
                <a:lnTo>
                  <a:pt x="194313" y="93435"/>
                </a:lnTo>
                <a:lnTo>
                  <a:pt x="183763" y="95721"/>
                </a:lnTo>
                <a:lnTo>
                  <a:pt x="177426" y="97988"/>
                </a:lnTo>
                <a:lnTo>
                  <a:pt x="168964" y="102542"/>
                </a:lnTo>
                <a:lnTo>
                  <a:pt x="160521" y="102542"/>
                </a:lnTo>
                <a:lnTo>
                  <a:pt x="154183" y="107115"/>
                </a:lnTo>
                <a:lnTo>
                  <a:pt x="145739" y="109382"/>
                </a:lnTo>
                <a:lnTo>
                  <a:pt x="137296" y="113936"/>
                </a:lnTo>
                <a:lnTo>
                  <a:pt x="130958" y="116222"/>
                </a:lnTo>
                <a:lnTo>
                  <a:pt x="122497" y="120776"/>
                </a:lnTo>
                <a:lnTo>
                  <a:pt x="116159" y="125329"/>
                </a:lnTo>
                <a:lnTo>
                  <a:pt x="109822" y="129902"/>
                </a:lnTo>
                <a:lnTo>
                  <a:pt x="101378" y="134456"/>
                </a:lnTo>
                <a:lnTo>
                  <a:pt x="95041" y="139009"/>
                </a:lnTo>
                <a:lnTo>
                  <a:pt x="88704" y="145849"/>
                </a:lnTo>
                <a:lnTo>
                  <a:pt x="84491" y="152689"/>
                </a:lnTo>
                <a:lnTo>
                  <a:pt x="76029" y="157243"/>
                </a:lnTo>
                <a:lnTo>
                  <a:pt x="71816" y="164083"/>
                </a:lnTo>
                <a:lnTo>
                  <a:pt x="65479" y="170904"/>
                </a:lnTo>
                <a:lnTo>
                  <a:pt x="61248" y="177744"/>
                </a:lnTo>
                <a:lnTo>
                  <a:pt x="54911" y="184584"/>
                </a:lnTo>
                <a:lnTo>
                  <a:pt x="50698" y="191424"/>
                </a:lnTo>
                <a:lnTo>
                  <a:pt x="44361" y="200531"/>
                </a:lnTo>
                <a:lnTo>
                  <a:pt x="40130" y="209657"/>
                </a:lnTo>
                <a:lnTo>
                  <a:pt x="35899" y="218765"/>
                </a:lnTo>
                <a:lnTo>
                  <a:pt x="31686" y="225605"/>
                </a:lnTo>
                <a:lnTo>
                  <a:pt x="29562" y="234712"/>
                </a:lnTo>
                <a:lnTo>
                  <a:pt x="25349" y="243838"/>
                </a:lnTo>
                <a:lnTo>
                  <a:pt x="23224" y="252945"/>
                </a:lnTo>
                <a:lnTo>
                  <a:pt x="19011" y="262072"/>
                </a:lnTo>
                <a:lnTo>
                  <a:pt x="16887" y="271179"/>
                </a:lnTo>
                <a:lnTo>
                  <a:pt x="14781" y="280286"/>
                </a:lnTo>
                <a:lnTo>
                  <a:pt x="12674" y="287126"/>
                </a:lnTo>
                <a:lnTo>
                  <a:pt x="10568" y="296253"/>
                </a:lnTo>
                <a:lnTo>
                  <a:pt x="8443" y="305360"/>
                </a:lnTo>
                <a:lnTo>
                  <a:pt x="8443" y="314467"/>
                </a:lnTo>
                <a:lnTo>
                  <a:pt x="6337" y="321307"/>
                </a:lnTo>
                <a:lnTo>
                  <a:pt x="4230" y="330433"/>
                </a:lnTo>
                <a:lnTo>
                  <a:pt x="2106" y="337254"/>
                </a:lnTo>
                <a:lnTo>
                  <a:pt x="2106" y="344094"/>
                </a:lnTo>
                <a:lnTo>
                  <a:pt x="0" y="355488"/>
                </a:lnTo>
                <a:lnTo>
                  <a:pt x="0" y="391955"/>
                </a:lnTo>
                <a:lnTo>
                  <a:pt x="44361" y="391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38770" y="5491331"/>
            <a:ext cx="312651" cy="366882"/>
          </a:xfrm>
          <a:custGeom>
            <a:avLst/>
            <a:gdLst/>
            <a:ahLst/>
            <a:cxnLst/>
            <a:rect l="l" t="t" r="r" b="b"/>
            <a:pathLst>
              <a:path w="312651" h="366882">
                <a:moveTo>
                  <a:pt x="40058" y="293947"/>
                </a:moveTo>
                <a:lnTo>
                  <a:pt x="42201" y="280286"/>
                </a:lnTo>
                <a:lnTo>
                  <a:pt x="42201" y="266606"/>
                </a:lnTo>
                <a:lnTo>
                  <a:pt x="46485" y="255213"/>
                </a:lnTo>
                <a:lnTo>
                  <a:pt x="48627" y="241552"/>
                </a:lnTo>
                <a:lnTo>
                  <a:pt x="54875" y="227872"/>
                </a:lnTo>
                <a:lnTo>
                  <a:pt x="61302" y="214192"/>
                </a:lnTo>
                <a:lnTo>
                  <a:pt x="65408" y="202798"/>
                </a:lnTo>
                <a:lnTo>
                  <a:pt x="73976" y="193691"/>
                </a:lnTo>
                <a:lnTo>
                  <a:pt x="82366" y="186851"/>
                </a:lnTo>
                <a:lnTo>
                  <a:pt x="90757" y="177744"/>
                </a:lnTo>
                <a:lnTo>
                  <a:pt x="99325" y="175457"/>
                </a:lnTo>
                <a:lnTo>
                  <a:pt x="109858" y="170904"/>
                </a:lnTo>
                <a:lnTo>
                  <a:pt x="122532" y="166350"/>
                </a:lnTo>
                <a:lnTo>
                  <a:pt x="133065" y="161796"/>
                </a:lnTo>
                <a:lnTo>
                  <a:pt x="143597" y="157224"/>
                </a:lnTo>
                <a:lnTo>
                  <a:pt x="150024" y="154956"/>
                </a:lnTo>
                <a:lnTo>
                  <a:pt x="156272" y="154956"/>
                </a:lnTo>
                <a:lnTo>
                  <a:pt x="164841" y="152670"/>
                </a:lnTo>
                <a:lnTo>
                  <a:pt x="171089" y="150384"/>
                </a:lnTo>
                <a:lnTo>
                  <a:pt x="177337" y="148116"/>
                </a:lnTo>
                <a:lnTo>
                  <a:pt x="183763" y="145830"/>
                </a:lnTo>
                <a:lnTo>
                  <a:pt x="192153" y="143563"/>
                </a:lnTo>
                <a:lnTo>
                  <a:pt x="200722" y="141276"/>
                </a:lnTo>
                <a:lnTo>
                  <a:pt x="206970" y="138990"/>
                </a:lnTo>
                <a:lnTo>
                  <a:pt x="215360" y="136723"/>
                </a:lnTo>
                <a:lnTo>
                  <a:pt x="223929" y="132169"/>
                </a:lnTo>
                <a:lnTo>
                  <a:pt x="232319" y="129883"/>
                </a:lnTo>
                <a:lnTo>
                  <a:pt x="240710" y="125329"/>
                </a:lnTo>
                <a:lnTo>
                  <a:pt x="247136" y="118489"/>
                </a:lnTo>
                <a:lnTo>
                  <a:pt x="253384" y="113936"/>
                </a:lnTo>
                <a:lnTo>
                  <a:pt x="261953" y="109382"/>
                </a:lnTo>
                <a:lnTo>
                  <a:pt x="272485" y="97988"/>
                </a:lnTo>
                <a:lnTo>
                  <a:pt x="283018" y="88862"/>
                </a:lnTo>
                <a:lnTo>
                  <a:pt x="289444" y="79755"/>
                </a:lnTo>
                <a:lnTo>
                  <a:pt x="295692" y="68361"/>
                </a:lnTo>
                <a:lnTo>
                  <a:pt x="302119" y="56968"/>
                </a:lnTo>
                <a:lnTo>
                  <a:pt x="306225" y="47841"/>
                </a:lnTo>
                <a:lnTo>
                  <a:pt x="306225" y="36448"/>
                </a:lnTo>
                <a:lnTo>
                  <a:pt x="310509" y="27340"/>
                </a:lnTo>
                <a:lnTo>
                  <a:pt x="310509" y="20500"/>
                </a:lnTo>
                <a:lnTo>
                  <a:pt x="312651" y="13660"/>
                </a:lnTo>
                <a:lnTo>
                  <a:pt x="312651" y="0"/>
                </a:lnTo>
                <a:lnTo>
                  <a:pt x="283018" y="0"/>
                </a:lnTo>
                <a:lnTo>
                  <a:pt x="278733" y="6840"/>
                </a:lnTo>
                <a:lnTo>
                  <a:pt x="276770" y="13660"/>
                </a:lnTo>
                <a:lnTo>
                  <a:pt x="272485" y="20500"/>
                </a:lnTo>
                <a:lnTo>
                  <a:pt x="270343" y="27340"/>
                </a:lnTo>
                <a:lnTo>
                  <a:pt x="264095" y="38734"/>
                </a:lnTo>
                <a:lnTo>
                  <a:pt x="257669" y="52414"/>
                </a:lnTo>
                <a:lnTo>
                  <a:pt x="249278" y="63808"/>
                </a:lnTo>
                <a:lnTo>
                  <a:pt x="242852" y="72915"/>
                </a:lnTo>
                <a:lnTo>
                  <a:pt x="232319" y="82022"/>
                </a:lnTo>
                <a:lnTo>
                  <a:pt x="221787" y="91148"/>
                </a:lnTo>
                <a:lnTo>
                  <a:pt x="215360" y="93416"/>
                </a:lnTo>
                <a:lnTo>
                  <a:pt x="209112" y="95702"/>
                </a:lnTo>
                <a:lnTo>
                  <a:pt x="202686" y="97988"/>
                </a:lnTo>
                <a:lnTo>
                  <a:pt x="196438" y="102542"/>
                </a:lnTo>
                <a:lnTo>
                  <a:pt x="188048" y="104809"/>
                </a:lnTo>
                <a:lnTo>
                  <a:pt x="181621" y="109382"/>
                </a:lnTo>
                <a:lnTo>
                  <a:pt x="173231" y="111649"/>
                </a:lnTo>
                <a:lnTo>
                  <a:pt x="166804" y="116203"/>
                </a:lnTo>
                <a:lnTo>
                  <a:pt x="158414" y="118489"/>
                </a:lnTo>
                <a:lnTo>
                  <a:pt x="147882" y="120776"/>
                </a:lnTo>
                <a:lnTo>
                  <a:pt x="139491" y="123043"/>
                </a:lnTo>
                <a:lnTo>
                  <a:pt x="130923" y="127596"/>
                </a:lnTo>
                <a:lnTo>
                  <a:pt x="118248" y="129883"/>
                </a:lnTo>
                <a:lnTo>
                  <a:pt x="109858" y="132169"/>
                </a:lnTo>
                <a:lnTo>
                  <a:pt x="97183" y="134436"/>
                </a:lnTo>
                <a:lnTo>
                  <a:pt x="86651" y="138990"/>
                </a:lnTo>
                <a:lnTo>
                  <a:pt x="73976" y="141276"/>
                </a:lnTo>
                <a:lnTo>
                  <a:pt x="63444" y="145830"/>
                </a:lnTo>
                <a:lnTo>
                  <a:pt x="52733" y="150384"/>
                </a:lnTo>
                <a:lnTo>
                  <a:pt x="44343" y="154956"/>
                </a:lnTo>
                <a:lnTo>
                  <a:pt x="35952" y="161796"/>
                </a:lnTo>
                <a:lnTo>
                  <a:pt x="29579" y="168617"/>
                </a:lnTo>
                <a:lnTo>
                  <a:pt x="23242" y="177744"/>
                </a:lnTo>
                <a:lnTo>
                  <a:pt x="21118" y="184584"/>
                </a:lnTo>
                <a:lnTo>
                  <a:pt x="14798" y="193691"/>
                </a:lnTo>
                <a:lnTo>
                  <a:pt x="10568" y="200531"/>
                </a:lnTo>
                <a:lnTo>
                  <a:pt x="6337" y="209638"/>
                </a:lnTo>
                <a:lnTo>
                  <a:pt x="6337" y="218765"/>
                </a:lnTo>
                <a:lnTo>
                  <a:pt x="2124" y="227872"/>
                </a:lnTo>
                <a:lnTo>
                  <a:pt x="0" y="236979"/>
                </a:lnTo>
                <a:lnTo>
                  <a:pt x="0" y="307627"/>
                </a:lnTo>
                <a:lnTo>
                  <a:pt x="2124" y="316734"/>
                </a:lnTo>
                <a:lnTo>
                  <a:pt x="2124" y="323574"/>
                </a:lnTo>
                <a:lnTo>
                  <a:pt x="6337" y="337254"/>
                </a:lnTo>
                <a:lnTo>
                  <a:pt x="8461" y="346361"/>
                </a:lnTo>
                <a:lnTo>
                  <a:pt x="8461" y="353202"/>
                </a:lnTo>
                <a:lnTo>
                  <a:pt x="10568" y="355488"/>
                </a:lnTo>
                <a:lnTo>
                  <a:pt x="54875" y="366882"/>
                </a:lnTo>
                <a:lnTo>
                  <a:pt x="52733" y="362309"/>
                </a:lnTo>
                <a:lnTo>
                  <a:pt x="50769" y="353202"/>
                </a:lnTo>
                <a:lnTo>
                  <a:pt x="48627" y="346361"/>
                </a:lnTo>
                <a:lnTo>
                  <a:pt x="46485" y="341808"/>
                </a:lnTo>
                <a:lnTo>
                  <a:pt x="44343" y="332701"/>
                </a:lnTo>
                <a:lnTo>
                  <a:pt x="44343" y="325861"/>
                </a:lnTo>
                <a:lnTo>
                  <a:pt x="42201" y="314467"/>
                </a:lnTo>
                <a:lnTo>
                  <a:pt x="40058" y="305341"/>
                </a:lnTo>
                <a:lnTo>
                  <a:pt x="40058" y="293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88165" y="5657682"/>
            <a:ext cx="405479" cy="100256"/>
          </a:xfrm>
          <a:custGeom>
            <a:avLst/>
            <a:gdLst/>
            <a:ahLst/>
            <a:cxnLst/>
            <a:rect l="l" t="t" r="r" b="b"/>
            <a:pathLst>
              <a:path w="405479" h="100256">
                <a:moveTo>
                  <a:pt x="16887" y="0"/>
                </a:moveTo>
                <a:lnTo>
                  <a:pt x="0" y="31894"/>
                </a:lnTo>
                <a:lnTo>
                  <a:pt x="394947" y="100256"/>
                </a:lnTo>
                <a:lnTo>
                  <a:pt x="405479" y="61521"/>
                </a:lnTo>
                <a:lnTo>
                  <a:pt x="168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53569" y="5473098"/>
            <a:ext cx="323202" cy="77468"/>
          </a:xfrm>
          <a:custGeom>
            <a:avLst/>
            <a:gdLst/>
            <a:ahLst/>
            <a:cxnLst/>
            <a:rect l="l" t="t" r="r" b="b"/>
            <a:pathLst>
              <a:path w="323202" h="77468">
                <a:moveTo>
                  <a:pt x="0" y="29627"/>
                </a:moveTo>
                <a:lnTo>
                  <a:pt x="310527" y="77468"/>
                </a:lnTo>
                <a:lnTo>
                  <a:pt x="323202" y="47860"/>
                </a:lnTo>
                <a:lnTo>
                  <a:pt x="35970" y="0"/>
                </a:lnTo>
                <a:lnTo>
                  <a:pt x="0" y="29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35953" y="5411576"/>
            <a:ext cx="171017" cy="107096"/>
          </a:xfrm>
          <a:custGeom>
            <a:avLst/>
            <a:gdLst/>
            <a:ahLst/>
            <a:cxnLst/>
            <a:rect l="l" t="t" r="r" b="b"/>
            <a:pathLst>
              <a:path w="171017" h="107096">
                <a:moveTo>
                  <a:pt x="44271" y="107096"/>
                </a:moveTo>
                <a:lnTo>
                  <a:pt x="48556" y="104809"/>
                </a:lnTo>
                <a:lnTo>
                  <a:pt x="59088" y="102542"/>
                </a:lnTo>
                <a:lnTo>
                  <a:pt x="67657" y="100256"/>
                </a:lnTo>
                <a:lnTo>
                  <a:pt x="76047" y="95702"/>
                </a:lnTo>
                <a:lnTo>
                  <a:pt x="86579" y="93416"/>
                </a:lnTo>
                <a:lnTo>
                  <a:pt x="97112" y="91148"/>
                </a:lnTo>
                <a:lnTo>
                  <a:pt x="107644" y="86595"/>
                </a:lnTo>
                <a:lnTo>
                  <a:pt x="118177" y="82022"/>
                </a:lnTo>
                <a:lnTo>
                  <a:pt x="128888" y="75201"/>
                </a:lnTo>
                <a:lnTo>
                  <a:pt x="139420" y="70628"/>
                </a:lnTo>
                <a:lnTo>
                  <a:pt x="147810" y="63808"/>
                </a:lnTo>
                <a:lnTo>
                  <a:pt x="156200" y="56968"/>
                </a:lnTo>
                <a:lnTo>
                  <a:pt x="162627" y="47841"/>
                </a:lnTo>
                <a:lnTo>
                  <a:pt x="168875" y="41020"/>
                </a:lnTo>
                <a:lnTo>
                  <a:pt x="168875" y="34180"/>
                </a:lnTo>
                <a:lnTo>
                  <a:pt x="171017" y="27340"/>
                </a:lnTo>
                <a:lnTo>
                  <a:pt x="171017" y="15947"/>
                </a:lnTo>
                <a:lnTo>
                  <a:pt x="168875" y="4553"/>
                </a:lnTo>
                <a:lnTo>
                  <a:pt x="168875" y="0"/>
                </a:lnTo>
                <a:lnTo>
                  <a:pt x="164769" y="2267"/>
                </a:lnTo>
                <a:lnTo>
                  <a:pt x="156200" y="11393"/>
                </a:lnTo>
                <a:lnTo>
                  <a:pt x="149952" y="13660"/>
                </a:lnTo>
                <a:lnTo>
                  <a:pt x="141562" y="20500"/>
                </a:lnTo>
                <a:lnTo>
                  <a:pt x="132993" y="29627"/>
                </a:lnTo>
                <a:lnTo>
                  <a:pt x="124603" y="36448"/>
                </a:lnTo>
                <a:lnTo>
                  <a:pt x="111929" y="43288"/>
                </a:lnTo>
                <a:lnTo>
                  <a:pt x="99254" y="50128"/>
                </a:lnTo>
                <a:lnTo>
                  <a:pt x="90864" y="54681"/>
                </a:lnTo>
                <a:lnTo>
                  <a:pt x="84437" y="56968"/>
                </a:lnTo>
                <a:lnTo>
                  <a:pt x="76047" y="61521"/>
                </a:lnTo>
                <a:lnTo>
                  <a:pt x="69621" y="66075"/>
                </a:lnTo>
                <a:lnTo>
                  <a:pt x="61230" y="66075"/>
                </a:lnTo>
                <a:lnTo>
                  <a:pt x="54982" y="70628"/>
                </a:lnTo>
                <a:lnTo>
                  <a:pt x="46414" y="72915"/>
                </a:lnTo>
                <a:lnTo>
                  <a:pt x="35881" y="77468"/>
                </a:lnTo>
                <a:lnTo>
                  <a:pt x="27491" y="77468"/>
                </a:lnTo>
                <a:lnTo>
                  <a:pt x="18922" y="79755"/>
                </a:lnTo>
                <a:lnTo>
                  <a:pt x="8390" y="79755"/>
                </a:lnTo>
                <a:lnTo>
                  <a:pt x="0" y="82022"/>
                </a:lnTo>
                <a:lnTo>
                  <a:pt x="44271" y="107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23930" y="4816822"/>
            <a:ext cx="135136" cy="102542"/>
          </a:xfrm>
          <a:custGeom>
            <a:avLst/>
            <a:gdLst/>
            <a:ahLst/>
            <a:cxnLst/>
            <a:rect l="l" t="t" r="r" b="b"/>
            <a:pathLst>
              <a:path w="135136" h="102542">
                <a:moveTo>
                  <a:pt x="31597" y="15947"/>
                </a:moveTo>
                <a:lnTo>
                  <a:pt x="25349" y="11393"/>
                </a:lnTo>
                <a:lnTo>
                  <a:pt x="21064" y="9107"/>
                </a:lnTo>
                <a:lnTo>
                  <a:pt x="12674" y="2267"/>
                </a:lnTo>
                <a:lnTo>
                  <a:pt x="12674" y="0"/>
                </a:lnTo>
                <a:lnTo>
                  <a:pt x="0" y="22787"/>
                </a:lnTo>
                <a:lnTo>
                  <a:pt x="6248" y="31894"/>
                </a:lnTo>
                <a:lnTo>
                  <a:pt x="12674" y="38734"/>
                </a:lnTo>
                <a:lnTo>
                  <a:pt x="21064" y="47841"/>
                </a:lnTo>
                <a:lnTo>
                  <a:pt x="31597" y="54681"/>
                </a:lnTo>
                <a:lnTo>
                  <a:pt x="40165" y="61521"/>
                </a:lnTo>
                <a:lnTo>
                  <a:pt x="52840" y="68361"/>
                </a:lnTo>
                <a:lnTo>
                  <a:pt x="61230" y="72915"/>
                </a:lnTo>
                <a:lnTo>
                  <a:pt x="73905" y="79755"/>
                </a:lnTo>
                <a:lnTo>
                  <a:pt x="82295" y="84308"/>
                </a:lnTo>
                <a:lnTo>
                  <a:pt x="93006" y="88862"/>
                </a:lnTo>
                <a:lnTo>
                  <a:pt x="99254" y="91148"/>
                </a:lnTo>
                <a:lnTo>
                  <a:pt x="107644" y="95702"/>
                </a:lnTo>
                <a:lnTo>
                  <a:pt x="114071" y="95702"/>
                </a:lnTo>
                <a:lnTo>
                  <a:pt x="120319" y="97988"/>
                </a:lnTo>
                <a:lnTo>
                  <a:pt x="124603" y="102542"/>
                </a:lnTo>
                <a:lnTo>
                  <a:pt x="135136" y="70648"/>
                </a:lnTo>
                <a:lnTo>
                  <a:pt x="128888" y="68361"/>
                </a:lnTo>
                <a:lnTo>
                  <a:pt x="120319" y="66075"/>
                </a:lnTo>
                <a:lnTo>
                  <a:pt x="114071" y="63808"/>
                </a:lnTo>
                <a:lnTo>
                  <a:pt x="107644" y="61521"/>
                </a:lnTo>
                <a:lnTo>
                  <a:pt x="97112" y="56968"/>
                </a:lnTo>
                <a:lnTo>
                  <a:pt x="86579" y="52414"/>
                </a:lnTo>
                <a:lnTo>
                  <a:pt x="73905" y="45574"/>
                </a:lnTo>
                <a:lnTo>
                  <a:pt x="65515" y="38734"/>
                </a:lnTo>
                <a:lnTo>
                  <a:pt x="54982" y="34180"/>
                </a:lnTo>
                <a:lnTo>
                  <a:pt x="46414" y="29627"/>
                </a:lnTo>
                <a:lnTo>
                  <a:pt x="38023" y="22787"/>
                </a:lnTo>
                <a:lnTo>
                  <a:pt x="31597" y="159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20297" y="4591197"/>
            <a:ext cx="109965" cy="385134"/>
          </a:xfrm>
          <a:custGeom>
            <a:avLst/>
            <a:gdLst/>
            <a:ahLst/>
            <a:cxnLst/>
            <a:rect l="l" t="t" r="r" b="b"/>
            <a:pathLst>
              <a:path w="109965" h="385134">
                <a:moveTo>
                  <a:pt x="6426" y="27283"/>
                </a:moveTo>
                <a:lnTo>
                  <a:pt x="4284" y="34200"/>
                </a:lnTo>
                <a:lnTo>
                  <a:pt x="2142" y="41040"/>
                </a:lnTo>
                <a:lnTo>
                  <a:pt x="2142" y="47880"/>
                </a:lnTo>
                <a:lnTo>
                  <a:pt x="0" y="56987"/>
                </a:lnTo>
                <a:lnTo>
                  <a:pt x="0" y="77507"/>
                </a:lnTo>
                <a:lnTo>
                  <a:pt x="2142" y="91168"/>
                </a:lnTo>
                <a:lnTo>
                  <a:pt x="2142" y="95740"/>
                </a:lnTo>
                <a:lnTo>
                  <a:pt x="6426" y="104848"/>
                </a:lnTo>
                <a:lnTo>
                  <a:pt x="8568" y="111688"/>
                </a:lnTo>
                <a:lnTo>
                  <a:pt x="10532" y="120795"/>
                </a:lnTo>
                <a:lnTo>
                  <a:pt x="14816" y="129921"/>
                </a:lnTo>
                <a:lnTo>
                  <a:pt x="16958" y="139028"/>
                </a:lnTo>
                <a:lnTo>
                  <a:pt x="23207" y="148136"/>
                </a:lnTo>
                <a:lnTo>
                  <a:pt x="29633" y="159529"/>
                </a:lnTo>
                <a:lnTo>
                  <a:pt x="31775" y="168656"/>
                </a:lnTo>
                <a:lnTo>
                  <a:pt x="35881" y="177763"/>
                </a:lnTo>
                <a:lnTo>
                  <a:pt x="40165" y="186889"/>
                </a:lnTo>
                <a:lnTo>
                  <a:pt x="44450" y="195997"/>
                </a:lnTo>
                <a:lnTo>
                  <a:pt x="44450" y="202837"/>
                </a:lnTo>
                <a:lnTo>
                  <a:pt x="48556" y="211944"/>
                </a:lnTo>
                <a:lnTo>
                  <a:pt x="50698" y="218784"/>
                </a:lnTo>
                <a:lnTo>
                  <a:pt x="52840" y="225624"/>
                </a:lnTo>
                <a:lnTo>
                  <a:pt x="52840" y="237017"/>
                </a:lnTo>
                <a:lnTo>
                  <a:pt x="54982" y="250678"/>
                </a:lnTo>
                <a:lnTo>
                  <a:pt x="54982" y="264358"/>
                </a:lnTo>
                <a:lnTo>
                  <a:pt x="57124" y="278038"/>
                </a:lnTo>
                <a:lnTo>
                  <a:pt x="54982" y="287145"/>
                </a:lnTo>
                <a:lnTo>
                  <a:pt x="52840" y="298539"/>
                </a:lnTo>
                <a:lnTo>
                  <a:pt x="52840" y="309933"/>
                </a:lnTo>
                <a:lnTo>
                  <a:pt x="54982" y="323613"/>
                </a:lnTo>
                <a:lnTo>
                  <a:pt x="54982" y="337273"/>
                </a:lnTo>
                <a:lnTo>
                  <a:pt x="57124" y="350954"/>
                </a:lnTo>
                <a:lnTo>
                  <a:pt x="59267" y="360061"/>
                </a:lnTo>
                <a:lnTo>
                  <a:pt x="61230" y="366901"/>
                </a:lnTo>
                <a:lnTo>
                  <a:pt x="63372" y="376027"/>
                </a:lnTo>
                <a:lnTo>
                  <a:pt x="67657" y="385134"/>
                </a:lnTo>
                <a:lnTo>
                  <a:pt x="109965" y="380581"/>
                </a:lnTo>
                <a:lnTo>
                  <a:pt x="105681" y="376027"/>
                </a:lnTo>
                <a:lnTo>
                  <a:pt x="103538" y="369187"/>
                </a:lnTo>
                <a:lnTo>
                  <a:pt x="101396" y="364634"/>
                </a:lnTo>
                <a:lnTo>
                  <a:pt x="99254" y="360061"/>
                </a:lnTo>
                <a:lnTo>
                  <a:pt x="97290" y="350954"/>
                </a:lnTo>
                <a:lnTo>
                  <a:pt x="97290" y="344114"/>
                </a:lnTo>
                <a:lnTo>
                  <a:pt x="93006" y="335006"/>
                </a:lnTo>
                <a:lnTo>
                  <a:pt x="90864" y="325880"/>
                </a:lnTo>
                <a:lnTo>
                  <a:pt x="88722" y="314486"/>
                </a:lnTo>
                <a:lnTo>
                  <a:pt x="86579" y="303093"/>
                </a:lnTo>
                <a:lnTo>
                  <a:pt x="86579" y="289432"/>
                </a:lnTo>
                <a:lnTo>
                  <a:pt x="84616" y="278038"/>
                </a:lnTo>
                <a:lnTo>
                  <a:pt x="84616" y="218784"/>
                </a:lnTo>
                <a:lnTo>
                  <a:pt x="82474" y="207390"/>
                </a:lnTo>
                <a:lnTo>
                  <a:pt x="82474" y="198283"/>
                </a:lnTo>
                <a:lnTo>
                  <a:pt x="80331" y="189157"/>
                </a:lnTo>
                <a:lnTo>
                  <a:pt x="78189" y="180049"/>
                </a:lnTo>
                <a:lnTo>
                  <a:pt x="76047" y="173209"/>
                </a:lnTo>
                <a:lnTo>
                  <a:pt x="73905" y="168656"/>
                </a:lnTo>
                <a:lnTo>
                  <a:pt x="67657" y="154976"/>
                </a:lnTo>
                <a:lnTo>
                  <a:pt x="61230" y="145868"/>
                </a:lnTo>
                <a:lnTo>
                  <a:pt x="57124" y="139028"/>
                </a:lnTo>
                <a:lnTo>
                  <a:pt x="52840" y="132188"/>
                </a:lnTo>
                <a:lnTo>
                  <a:pt x="48556" y="125348"/>
                </a:lnTo>
                <a:lnTo>
                  <a:pt x="44450" y="118528"/>
                </a:lnTo>
                <a:lnTo>
                  <a:pt x="40165" y="109401"/>
                </a:lnTo>
                <a:lnTo>
                  <a:pt x="38023" y="100294"/>
                </a:lnTo>
                <a:lnTo>
                  <a:pt x="33917" y="88900"/>
                </a:lnTo>
                <a:lnTo>
                  <a:pt x="33917" y="79774"/>
                </a:lnTo>
                <a:lnTo>
                  <a:pt x="31775" y="70667"/>
                </a:lnTo>
                <a:lnTo>
                  <a:pt x="31775" y="50166"/>
                </a:lnTo>
                <a:lnTo>
                  <a:pt x="33917" y="43326"/>
                </a:lnTo>
                <a:lnTo>
                  <a:pt x="33917" y="34200"/>
                </a:lnTo>
                <a:lnTo>
                  <a:pt x="35881" y="25169"/>
                </a:lnTo>
                <a:lnTo>
                  <a:pt x="35881" y="15947"/>
                </a:lnTo>
                <a:lnTo>
                  <a:pt x="38023" y="11335"/>
                </a:lnTo>
                <a:lnTo>
                  <a:pt x="40165" y="2305"/>
                </a:lnTo>
                <a:lnTo>
                  <a:pt x="42308" y="0"/>
                </a:lnTo>
                <a:lnTo>
                  <a:pt x="16958" y="20558"/>
                </a:lnTo>
                <a:lnTo>
                  <a:pt x="14816" y="20558"/>
                </a:lnTo>
                <a:lnTo>
                  <a:pt x="10532" y="25169"/>
                </a:lnTo>
                <a:lnTo>
                  <a:pt x="6426" y="272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06971" y="4604839"/>
            <a:ext cx="395054" cy="264397"/>
          </a:xfrm>
          <a:custGeom>
            <a:avLst/>
            <a:gdLst/>
            <a:ahLst/>
            <a:cxnLst/>
            <a:rect l="l" t="t" r="r" b="b"/>
            <a:pathLst>
              <a:path w="395054" h="264397">
                <a:moveTo>
                  <a:pt x="19101" y="264397"/>
                </a:moveTo>
                <a:lnTo>
                  <a:pt x="23207" y="253003"/>
                </a:lnTo>
                <a:lnTo>
                  <a:pt x="27491" y="243877"/>
                </a:lnTo>
                <a:lnTo>
                  <a:pt x="31775" y="234769"/>
                </a:lnTo>
                <a:lnTo>
                  <a:pt x="35881" y="223376"/>
                </a:lnTo>
                <a:lnTo>
                  <a:pt x="40165" y="214249"/>
                </a:lnTo>
                <a:lnTo>
                  <a:pt x="46592" y="205142"/>
                </a:lnTo>
                <a:lnTo>
                  <a:pt x="50698" y="193749"/>
                </a:lnTo>
                <a:lnTo>
                  <a:pt x="59267" y="186909"/>
                </a:lnTo>
                <a:lnTo>
                  <a:pt x="63372" y="175515"/>
                </a:lnTo>
                <a:lnTo>
                  <a:pt x="69799" y="166408"/>
                </a:lnTo>
                <a:lnTo>
                  <a:pt x="76047" y="157281"/>
                </a:lnTo>
                <a:lnTo>
                  <a:pt x="82474" y="148174"/>
                </a:lnTo>
                <a:lnTo>
                  <a:pt x="88722" y="139067"/>
                </a:lnTo>
                <a:lnTo>
                  <a:pt x="95148" y="132227"/>
                </a:lnTo>
                <a:lnTo>
                  <a:pt x="103538" y="123100"/>
                </a:lnTo>
                <a:lnTo>
                  <a:pt x="109965" y="116280"/>
                </a:lnTo>
                <a:lnTo>
                  <a:pt x="116213" y="109440"/>
                </a:lnTo>
                <a:lnTo>
                  <a:pt x="124603" y="100313"/>
                </a:lnTo>
                <a:lnTo>
                  <a:pt x="131030" y="91206"/>
                </a:lnTo>
                <a:lnTo>
                  <a:pt x="139420" y="86652"/>
                </a:lnTo>
                <a:lnTo>
                  <a:pt x="145847" y="77526"/>
                </a:lnTo>
                <a:lnTo>
                  <a:pt x="154237" y="72972"/>
                </a:lnTo>
                <a:lnTo>
                  <a:pt x="160485" y="66132"/>
                </a:lnTo>
                <a:lnTo>
                  <a:pt x="169054" y="61579"/>
                </a:lnTo>
                <a:lnTo>
                  <a:pt x="177444" y="54739"/>
                </a:lnTo>
                <a:lnTo>
                  <a:pt x="185834" y="50185"/>
                </a:lnTo>
                <a:lnTo>
                  <a:pt x="194403" y="45632"/>
                </a:lnTo>
                <a:lnTo>
                  <a:pt x="202793" y="43345"/>
                </a:lnTo>
                <a:lnTo>
                  <a:pt x="213325" y="38792"/>
                </a:lnTo>
                <a:lnTo>
                  <a:pt x="221894" y="36524"/>
                </a:lnTo>
                <a:lnTo>
                  <a:pt x="230284" y="34238"/>
                </a:lnTo>
                <a:lnTo>
                  <a:pt x="242959" y="31952"/>
                </a:lnTo>
                <a:lnTo>
                  <a:pt x="251349" y="27398"/>
                </a:lnTo>
                <a:lnTo>
                  <a:pt x="291515" y="27398"/>
                </a:lnTo>
                <a:lnTo>
                  <a:pt x="297942" y="29684"/>
                </a:lnTo>
                <a:lnTo>
                  <a:pt x="306332" y="31952"/>
                </a:lnTo>
                <a:lnTo>
                  <a:pt x="316864" y="36524"/>
                </a:lnTo>
                <a:lnTo>
                  <a:pt x="327397" y="43345"/>
                </a:lnTo>
                <a:lnTo>
                  <a:pt x="337929" y="50185"/>
                </a:lnTo>
                <a:lnTo>
                  <a:pt x="346498" y="59312"/>
                </a:lnTo>
                <a:lnTo>
                  <a:pt x="352746" y="66132"/>
                </a:lnTo>
                <a:lnTo>
                  <a:pt x="359172" y="72972"/>
                </a:lnTo>
                <a:lnTo>
                  <a:pt x="363278" y="82099"/>
                </a:lnTo>
                <a:lnTo>
                  <a:pt x="367563" y="88920"/>
                </a:lnTo>
                <a:lnTo>
                  <a:pt x="373811" y="100313"/>
                </a:lnTo>
                <a:lnTo>
                  <a:pt x="375953" y="104886"/>
                </a:lnTo>
                <a:lnTo>
                  <a:pt x="395054" y="98046"/>
                </a:lnTo>
                <a:lnTo>
                  <a:pt x="395054" y="93492"/>
                </a:lnTo>
                <a:lnTo>
                  <a:pt x="392912" y="86652"/>
                </a:lnTo>
                <a:lnTo>
                  <a:pt x="386485" y="75259"/>
                </a:lnTo>
                <a:lnTo>
                  <a:pt x="382379" y="63865"/>
                </a:lnTo>
                <a:lnTo>
                  <a:pt x="373811" y="50185"/>
                </a:lnTo>
                <a:lnTo>
                  <a:pt x="361136" y="36524"/>
                </a:lnTo>
                <a:lnTo>
                  <a:pt x="354888" y="27398"/>
                </a:lnTo>
                <a:lnTo>
                  <a:pt x="346498" y="22844"/>
                </a:lnTo>
                <a:lnTo>
                  <a:pt x="337929" y="15947"/>
                </a:lnTo>
                <a:lnTo>
                  <a:pt x="327397" y="11528"/>
                </a:lnTo>
                <a:lnTo>
                  <a:pt x="316864" y="6916"/>
                </a:lnTo>
                <a:lnTo>
                  <a:pt x="304190" y="2305"/>
                </a:lnTo>
                <a:lnTo>
                  <a:pt x="291515" y="0"/>
                </a:lnTo>
                <a:lnTo>
                  <a:pt x="253491" y="0"/>
                </a:lnTo>
                <a:lnTo>
                  <a:pt x="240817" y="2305"/>
                </a:lnTo>
                <a:lnTo>
                  <a:pt x="228142" y="6916"/>
                </a:lnTo>
                <a:lnTo>
                  <a:pt x="221894" y="9222"/>
                </a:lnTo>
                <a:lnTo>
                  <a:pt x="213325" y="11528"/>
                </a:lnTo>
                <a:lnTo>
                  <a:pt x="207077" y="13641"/>
                </a:lnTo>
                <a:lnTo>
                  <a:pt x="200651" y="15947"/>
                </a:lnTo>
                <a:lnTo>
                  <a:pt x="192261" y="20558"/>
                </a:lnTo>
                <a:lnTo>
                  <a:pt x="185834" y="22844"/>
                </a:lnTo>
                <a:lnTo>
                  <a:pt x="179586" y="27398"/>
                </a:lnTo>
                <a:lnTo>
                  <a:pt x="173159" y="31952"/>
                </a:lnTo>
                <a:lnTo>
                  <a:pt x="164769" y="36524"/>
                </a:lnTo>
                <a:lnTo>
                  <a:pt x="158521" y="38792"/>
                </a:lnTo>
                <a:lnTo>
                  <a:pt x="149952" y="45632"/>
                </a:lnTo>
                <a:lnTo>
                  <a:pt x="141562" y="50185"/>
                </a:lnTo>
                <a:lnTo>
                  <a:pt x="135136" y="54739"/>
                </a:lnTo>
                <a:lnTo>
                  <a:pt x="126745" y="61579"/>
                </a:lnTo>
                <a:lnTo>
                  <a:pt x="120497" y="66132"/>
                </a:lnTo>
                <a:lnTo>
                  <a:pt x="111929" y="75259"/>
                </a:lnTo>
                <a:lnTo>
                  <a:pt x="103538" y="79812"/>
                </a:lnTo>
                <a:lnTo>
                  <a:pt x="97290" y="86652"/>
                </a:lnTo>
                <a:lnTo>
                  <a:pt x="88722" y="91206"/>
                </a:lnTo>
                <a:lnTo>
                  <a:pt x="82474" y="100313"/>
                </a:lnTo>
                <a:lnTo>
                  <a:pt x="76047" y="107153"/>
                </a:lnTo>
                <a:lnTo>
                  <a:pt x="69799" y="116280"/>
                </a:lnTo>
                <a:lnTo>
                  <a:pt x="63372" y="120833"/>
                </a:lnTo>
                <a:lnTo>
                  <a:pt x="59267" y="129940"/>
                </a:lnTo>
                <a:lnTo>
                  <a:pt x="52840" y="136780"/>
                </a:lnTo>
                <a:lnTo>
                  <a:pt x="48556" y="145888"/>
                </a:lnTo>
                <a:lnTo>
                  <a:pt x="42308" y="152728"/>
                </a:lnTo>
                <a:lnTo>
                  <a:pt x="38023" y="159568"/>
                </a:lnTo>
                <a:lnTo>
                  <a:pt x="33917" y="166408"/>
                </a:lnTo>
                <a:lnTo>
                  <a:pt x="29633" y="175515"/>
                </a:lnTo>
                <a:lnTo>
                  <a:pt x="27491" y="182355"/>
                </a:lnTo>
                <a:lnTo>
                  <a:pt x="23207" y="189195"/>
                </a:lnTo>
                <a:lnTo>
                  <a:pt x="16958" y="200589"/>
                </a:lnTo>
                <a:lnTo>
                  <a:pt x="10532" y="214249"/>
                </a:lnTo>
                <a:lnTo>
                  <a:pt x="8568" y="223376"/>
                </a:lnTo>
                <a:lnTo>
                  <a:pt x="4284" y="234769"/>
                </a:lnTo>
                <a:lnTo>
                  <a:pt x="0" y="241609"/>
                </a:lnTo>
                <a:lnTo>
                  <a:pt x="0" y="253003"/>
                </a:lnTo>
                <a:lnTo>
                  <a:pt x="19101" y="2643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00171" y="5427523"/>
            <a:ext cx="479456" cy="364595"/>
          </a:xfrm>
          <a:custGeom>
            <a:avLst/>
            <a:gdLst/>
            <a:ahLst/>
            <a:cxnLst/>
            <a:rect l="l" t="t" r="r" b="b"/>
            <a:pathLst>
              <a:path w="479456" h="364595">
                <a:moveTo>
                  <a:pt x="0" y="364595"/>
                </a:moveTo>
                <a:lnTo>
                  <a:pt x="50698" y="360042"/>
                </a:lnTo>
                <a:lnTo>
                  <a:pt x="187994" y="38734"/>
                </a:lnTo>
                <a:lnTo>
                  <a:pt x="424545" y="34180"/>
                </a:lnTo>
                <a:lnTo>
                  <a:pt x="479456" y="0"/>
                </a:lnTo>
                <a:lnTo>
                  <a:pt x="160521" y="4553"/>
                </a:lnTo>
                <a:lnTo>
                  <a:pt x="0" y="364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73043" y="4764407"/>
            <a:ext cx="249207" cy="462584"/>
          </a:xfrm>
          <a:custGeom>
            <a:avLst/>
            <a:gdLst/>
            <a:ahLst/>
            <a:cxnLst/>
            <a:rect l="l" t="t" r="r" b="b"/>
            <a:pathLst>
              <a:path w="249207" h="462584">
                <a:moveTo>
                  <a:pt x="196545" y="209638"/>
                </a:moveTo>
                <a:lnTo>
                  <a:pt x="194403" y="200531"/>
                </a:lnTo>
                <a:lnTo>
                  <a:pt x="194403" y="191424"/>
                </a:lnTo>
                <a:lnTo>
                  <a:pt x="190118" y="180030"/>
                </a:lnTo>
                <a:lnTo>
                  <a:pt x="187976" y="170904"/>
                </a:lnTo>
                <a:lnTo>
                  <a:pt x="185834" y="161796"/>
                </a:lnTo>
                <a:lnTo>
                  <a:pt x="183870" y="152670"/>
                </a:lnTo>
                <a:lnTo>
                  <a:pt x="181728" y="141276"/>
                </a:lnTo>
                <a:lnTo>
                  <a:pt x="179586" y="134456"/>
                </a:lnTo>
                <a:lnTo>
                  <a:pt x="175302" y="123062"/>
                </a:lnTo>
                <a:lnTo>
                  <a:pt x="173159" y="113936"/>
                </a:lnTo>
                <a:lnTo>
                  <a:pt x="166911" y="104828"/>
                </a:lnTo>
                <a:lnTo>
                  <a:pt x="164769" y="93435"/>
                </a:lnTo>
                <a:lnTo>
                  <a:pt x="158521" y="84308"/>
                </a:lnTo>
                <a:lnTo>
                  <a:pt x="154237" y="75201"/>
                </a:lnTo>
                <a:lnTo>
                  <a:pt x="149952" y="63808"/>
                </a:lnTo>
                <a:lnTo>
                  <a:pt x="143704" y="56968"/>
                </a:lnTo>
                <a:lnTo>
                  <a:pt x="135136" y="45574"/>
                </a:lnTo>
                <a:lnTo>
                  <a:pt x="126745" y="38734"/>
                </a:lnTo>
                <a:lnTo>
                  <a:pt x="118355" y="27340"/>
                </a:lnTo>
                <a:lnTo>
                  <a:pt x="109786" y="18233"/>
                </a:lnTo>
                <a:lnTo>
                  <a:pt x="97112" y="11393"/>
                </a:lnTo>
                <a:lnTo>
                  <a:pt x="88722" y="9107"/>
                </a:lnTo>
                <a:lnTo>
                  <a:pt x="76047" y="4553"/>
                </a:lnTo>
                <a:lnTo>
                  <a:pt x="67657" y="2286"/>
                </a:lnTo>
                <a:lnTo>
                  <a:pt x="54982" y="0"/>
                </a:lnTo>
                <a:lnTo>
                  <a:pt x="19101" y="0"/>
                </a:lnTo>
                <a:lnTo>
                  <a:pt x="12674" y="2286"/>
                </a:lnTo>
                <a:lnTo>
                  <a:pt x="2142" y="2286"/>
                </a:lnTo>
                <a:lnTo>
                  <a:pt x="0" y="4553"/>
                </a:lnTo>
                <a:lnTo>
                  <a:pt x="0" y="68361"/>
                </a:lnTo>
                <a:lnTo>
                  <a:pt x="33739" y="129883"/>
                </a:lnTo>
                <a:lnTo>
                  <a:pt x="57124" y="211925"/>
                </a:lnTo>
                <a:lnTo>
                  <a:pt x="57124" y="337254"/>
                </a:lnTo>
                <a:lnTo>
                  <a:pt x="99254" y="462584"/>
                </a:lnTo>
                <a:lnTo>
                  <a:pt x="149952" y="401062"/>
                </a:lnTo>
                <a:lnTo>
                  <a:pt x="249207" y="305360"/>
                </a:lnTo>
                <a:lnTo>
                  <a:pt x="247243" y="303073"/>
                </a:lnTo>
                <a:lnTo>
                  <a:pt x="240817" y="293966"/>
                </a:lnTo>
                <a:lnTo>
                  <a:pt x="236532" y="287126"/>
                </a:lnTo>
                <a:lnTo>
                  <a:pt x="234569" y="282573"/>
                </a:lnTo>
                <a:lnTo>
                  <a:pt x="228142" y="273446"/>
                </a:lnTo>
                <a:lnTo>
                  <a:pt x="226000" y="266606"/>
                </a:lnTo>
                <a:lnTo>
                  <a:pt x="219752" y="257499"/>
                </a:lnTo>
                <a:lnTo>
                  <a:pt x="213325" y="248392"/>
                </a:lnTo>
                <a:lnTo>
                  <a:pt x="209220" y="239265"/>
                </a:lnTo>
                <a:lnTo>
                  <a:pt x="204935" y="230158"/>
                </a:lnTo>
                <a:lnTo>
                  <a:pt x="200651" y="218765"/>
                </a:lnTo>
                <a:lnTo>
                  <a:pt x="196545" y="209638"/>
                </a:lnTo>
                <a:close/>
              </a:path>
            </a:pathLst>
          </a:custGeom>
          <a:solidFill>
            <a:srgbClr val="C673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276870" y="5664522"/>
            <a:ext cx="1613689" cy="353202"/>
          </a:xfrm>
          <a:custGeom>
            <a:avLst/>
            <a:gdLst/>
            <a:ahLst/>
            <a:cxnLst/>
            <a:rect l="l" t="t" r="r" b="b"/>
            <a:pathLst>
              <a:path w="1613689" h="353202">
                <a:moveTo>
                  <a:pt x="145739" y="0"/>
                </a:moveTo>
                <a:lnTo>
                  <a:pt x="0" y="353202"/>
                </a:lnTo>
                <a:lnTo>
                  <a:pt x="1613689" y="353202"/>
                </a:lnTo>
                <a:lnTo>
                  <a:pt x="1436245" y="11393"/>
                </a:lnTo>
                <a:lnTo>
                  <a:pt x="145739" y="0"/>
                </a:lnTo>
                <a:close/>
              </a:path>
            </a:pathLst>
          </a:custGeom>
          <a:solidFill>
            <a:srgbClr val="297C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95599" y="5149523"/>
            <a:ext cx="566072" cy="763372"/>
          </a:xfrm>
          <a:custGeom>
            <a:avLst/>
            <a:gdLst/>
            <a:ahLst/>
            <a:cxnLst/>
            <a:rect l="l" t="t" r="r" b="b"/>
            <a:pathLst>
              <a:path w="566072" h="763372">
                <a:moveTo>
                  <a:pt x="46592" y="763372"/>
                </a:moveTo>
                <a:lnTo>
                  <a:pt x="46592" y="761085"/>
                </a:lnTo>
                <a:lnTo>
                  <a:pt x="50698" y="761085"/>
                </a:lnTo>
                <a:lnTo>
                  <a:pt x="57124" y="756532"/>
                </a:lnTo>
                <a:lnTo>
                  <a:pt x="65515" y="754264"/>
                </a:lnTo>
                <a:lnTo>
                  <a:pt x="76047" y="749692"/>
                </a:lnTo>
                <a:lnTo>
                  <a:pt x="88722" y="747424"/>
                </a:lnTo>
                <a:lnTo>
                  <a:pt x="97290" y="742871"/>
                </a:lnTo>
                <a:lnTo>
                  <a:pt x="103538" y="740584"/>
                </a:lnTo>
                <a:lnTo>
                  <a:pt x="114071" y="738298"/>
                </a:lnTo>
                <a:lnTo>
                  <a:pt x="122640" y="736031"/>
                </a:lnTo>
                <a:lnTo>
                  <a:pt x="131030" y="731477"/>
                </a:lnTo>
                <a:lnTo>
                  <a:pt x="141562" y="729191"/>
                </a:lnTo>
                <a:lnTo>
                  <a:pt x="149952" y="724637"/>
                </a:lnTo>
                <a:lnTo>
                  <a:pt x="162627" y="722351"/>
                </a:lnTo>
                <a:lnTo>
                  <a:pt x="171196" y="717797"/>
                </a:lnTo>
                <a:lnTo>
                  <a:pt x="183870" y="713244"/>
                </a:lnTo>
                <a:lnTo>
                  <a:pt x="194403" y="710957"/>
                </a:lnTo>
                <a:lnTo>
                  <a:pt x="207077" y="708690"/>
                </a:lnTo>
                <a:lnTo>
                  <a:pt x="219752" y="704117"/>
                </a:lnTo>
                <a:lnTo>
                  <a:pt x="232427" y="699563"/>
                </a:lnTo>
                <a:lnTo>
                  <a:pt x="238675" y="697296"/>
                </a:lnTo>
                <a:lnTo>
                  <a:pt x="245101" y="695010"/>
                </a:lnTo>
                <a:lnTo>
                  <a:pt x="253491" y="692723"/>
                </a:lnTo>
                <a:lnTo>
                  <a:pt x="259918" y="692723"/>
                </a:lnTo>
                <a:lnTo>
                  <a:pt x="266166" y="690456"/>
                </a:lnTo>
                <a:lnTo>
                  <a:pt x="272592" y="688170"/>
                </a:lnTo>
                <a:lnTo>
                  <a:pt x="280983" y="685903"/>
                </a:lnTo>
                <a:lnTo>
                  <a:pt x="287231" y="685903"/>
                </a:lnTo>
                <a:lnTo>
                  <a:pt x="295799" y="681330"/>
                </a:lnTo>
                <a:lnTo>
                  <a:pt x="302048" y="681330"/>
                </a:lnTo>
                <a:lnTo>
                  <a:pt x="310616" y="679063"/>
                </a:lnTo>
                <a:lnTo>
                  <a:pt x="316864" y="679063"/>
                </a:lnTo>
                <a:lnTo>
                  <a:pt x="323291" y="674509"/>
                </a:lnTo>
                <a:lnTo>
                  <a:pt x="331681" y="672223"/>
                </a:lnTo>
                <a:lnTo>
                  <a:pt x="337929" y="669936"/>
                </a:lnTo>
                <a:lnTo>
                  <a:pt x="346498" y="667669"/>
                </a:lnTo>
                <a:lnTo>
                  <a:pt x="352746" y="665383"/>
                </a:lnTo>
                <a:lnTo>
                  <a:pt x="361315" y="660829"/>
                </a:lnTo>
                <a:lnTo>
                  <a:pt x="369705" y="658543"/>
                </a:lnTo>
                <a:lnTo>
                  <a:pt x="375953" y="656275"/>
                </a:lnTo>
                <a:lnTo>
                  <a:pt x="382379" y="651722"/>
                </a:lnTo>
                <a:lnTo>
                  <a:pt x="390770" y="649435"/>
                </a:lnTo>
                <a:lnTo>
                  <a:pt x="397196" y="644882"/>
                </a:lnTo>
                <a:lnTo>
                  <a:pt x="405586" y="642595"/>
                </a:lnTo>
                <a:lnTo>
                  <a:pt x="412013" y="638042"/>
                </a:lnTo>
                <a:lnTo>
                  <a:pt x="418261" y="635755"/>
                </a:lnTo>
                <a:lnTo>
                  <a:pt x="426651" y="631202"/>
                </a:lnTo>
                <a:lnTo>
                  <a:pt x="433078" y="628935"/>
                </a:lnTo>
                <a:lnTo>
                  <a:pt x="445752" y="617541"/>
                </a:lnTo>
                <a:lnTo>
                  <a:pt x="458427" y="608415"/>
                </a:lnTo>
                <a:lnTo>
                  <a:pt x="471102" y="597021"/>
                </a:lnTo>
                <a:lnTo>
                  <a:pt x="483776" y="585627"/>
                </a:lnTo>
                <a:lnTo>
                  <a:pt x="494309" y="574234"/>
                </a:lnTo>
                <a:lnTo>
                  <a:pt x="506983" y="562840"/>
                </a:lnTo>
                <a:lnTo>
                  <a:pt x="515373" y="549179"/>
                </a:lnTo>
                <a:lnTo>
                  <a:pt x="525906" y="537786"/>
                </a:lnTo>
                <a:lnTo>
                  <a:pt x="530190" y="530946"/>
                </a:lnTo>
                <a:lnTo>
                  <a:pt x="534475" y="524106"/>
                </a:lnTo>
                <a:lnTo>
                  <a:pt x="536617" y="514998"/>
                </a:lnTo>
                <a:lnTo>
                  <a:pt x="540723" y="508158"/>
                </a:lnTo>
                <a:lnTo>
                  <a:pt x="542865" y="499032"/>
                </a:lnTo>
                <a:lnTo>
                  <a:pt x="547149" y="492192"/>
                </a:lnTo>
                <a:lnTo>
                  <a:pt x="549291" y="483085"/>
                </a:lnTo>
                <a:lnTo>
                  <a:pt x="553397" y="476245"/>
                </a:lnTo>
                <a:lnTo>
                  <a:pt x="555539" y="467138"/>
                </a:lnTo>
                <a:lnTo>
                  <a:pt x="557682" y="458011"/>
                </a:lnTo>
                <a:lnTo>
                  <a:pt x="557682" y="451190"/>
                </a:lnTo>
                <a:lnTo>
                  <a:pt x="559824" y="442064"/>
                </a:lnTo>
                <a:lnTo>
                  <a:pt x="561966" y="432957"/>
                </a:lnTo>
                <a:lnTo>
                  <a:pt x="563930" y="423830"/>
                </a:lnTo>
                <a:lnTo>
                  <a:pt x="563930" y="414723"/>
                </a:lnTo>
                <a:lnTo>
                  <a:pt x="566072" y="405616"/>
                </a:lnTo>
                <a:lnTo>
                  <a:pt x="563930" y="394222"/>
                </a:lnTo>
                <a:lnTo>
                  <a:pt x="563930" y="364595"/>
                </a:lnTo>
                <a:lnTo>
                  <a:pt x="561966" y="355469"/>
                </a:lnTo>
                <a:lnTo>
                  <a:pt x="559824" y="344075"/>
                </a:lnTo>
                <a:lnTo>
                  <a:pt x="559824" y="332681"/>
                </a:lnTo>
                <a:lnTo>
                  <a:pt x="557682" y="323574"/>
                </a:lnTo>
                <a:lnTo>
                  <a:pt x="555539" y="312181"/>
                </a:lnTo>
                <a:lnTo>
                  <a:pt x="551255" y="300787"/>
                </a:lnTo>
                <a:lnTo>
                  <a:pt x="549291" y="289393"/>
                </a:lnTo>
                <a:lnTo>
                  <a:pt x="545007" y="278000"/>
                </a:lnTo>
                <a:lnTo>
                  <a:pt x="540723" y="266606"/>
                </a:lnTo>
                <a:lnTo>
                  <a:pt x="536617" y="252926"/>
                </a:lnTo>
                <a:lnTo>
                  <a:pt x="532332" y="241533"/>
                </a:lnTo>
                <a:lnTo>
                  <a:pt x="528048" y="230139"/>
                </a:lnTo>
                <a:lnTo>
                  <a:pt x="521800" y="218745"/>
                </a:lnTo>
                <a:lnTo>
                  <a:pt x="517516" y="207352"/>
                </a:lnTo>
                <a:lnTo>
                  <a:pt x="513231" y="195958"/>
                </a:lnTo>
                <a:lnTo>
                  <a:pt x="506983" y="189137"/>
                </a:lnTo>
                <a:lnTo>
                  <a:pt x="500557" y="177744"/>
                </a:lnTo>
                <a:lnTo>
                  <a:pt x="496451" y="168617"/>
                </a:lnTo>
                <a:lnTo>
                  <a:pt x="490024" y="161777"/>
                </a:lnTo>
                <a:lnTo>
                  <a:pt x="483776" y="152670"/>
                </a:lnTo>
                <a:lnTo>
                  <a:pt x="479492" y="143563"/>
                </a:lnTo>
                <a:lnTo>
                  <a:pt x="473244" y="134436"/>
                </a:lnTo>
                <a:lnTo>
                  <a:pt x="466817" y="127596"/>
                </a:lnTo>
                <a:lnTo>
                  <a:pt x="460569" y="120776"/>
                </a:lnTo>
                <a:lnTo>
                  <a:pt x="449858" y="107096"/>
                </a:lnTo>
                <a:lnTo>
                  <a:pt x="439326" y="95702"/>
                </a:lnTo>
                <a:lnTo>
                  <a:pt x="426651" y="82022"/>
                </a:lnTo>
                <a:lnTo>
                  <a:pt x="413977" y="70628"/>
                </a:lnTo>
                <a:lnTo>
                  <a:pt x="401302" y="61521"/>
                </a:lnTo>
                <a:lnTo>
                  <a:pt x="390770" y="52395"/>
                </a:lnTo>
                <a:lnTo>
                  <a:pt x="378095" y="45574"/>
                </a:lnTo>
                <a:lnTo>
                  <a:pt x="365420" y="38734"/>
                </a:lnTo>
                <a:lnTo>
                  <a:pt x="354888" y="31894"/>
                </a:lnTo>
                <a:lnTo>
                  <a:pt x="344356" y="27340"/>
                </a:lnTo>
                <a:lnTo>
                  <a:pt x="331681" y="22787"/>
                </a:lnTo>
                <a:lnTo>
                  <a:pt x="321149" y="18214"/>
                </a:lnTo>
                <a:lnTo>
                  <a:pt x="310616" y="13660"/>
                </a:lnTo>
                <a:lnTo>
                  <a:pt x="302048" y="11393"/>
                </a:lnTo>
                <a:lnTo>
                  <a:pt x="289373" y="6820"/>
                </a:lnTo>
                <a:lnTo>
                  <a:pt x="283125" y="6820"/>
                </a:lnTo>
                <a:lnTo>
                  <a:pt x="274556" y="4553"/>
                </a:lnTo>
                <a:lnTo>
                  <a:pt x="268308" y="4553"/>
                </a:lnTo>
                <a:lnTo>
                  <a:pt x="259918" y="2267"/>
                </a:lnTo>
                <a:lnTo>
                  <a:pt x="253491" y="2267"/>
                </a:lnTo>
                <a:lnTo>
                  <a:pt x="249207" y="0"/>
                </a:lnTo>
                <a:lnTo>
                  <a:pt x="238675" y="0"/>
                </a:lnTo>
                <a:lnTo>
                  <a:pt x="238675" y="2267"/>
                </a:lnTo>
                <a:lnTo>
                  <a:pt x="141562" y="186851"/>
                </a:lnTo>
                <a:lnTo>
                  <a:pt x="149952" y="186851"/>
                </a:lnTo>
                <a:lnTo>
                  <a:pt x="158521" y="191405"/>
                </a:lnTo>
                <a:lnTo>
                  <a:pt x="169054" y="193691"/>
                </a:lnTo>
                <a:lnTo>
                  <a:pt x="179586" y="200531"/>
                </a:lnTo>
                <a:lnTo>
                  <a:pt x="190118" y="207352"/>
                </a:lnTo>
                <a:lnTo>
                  <a:pt x="200651" y="216478"/>
                </a:lnTo>
                <a:lnTo>
                  <a:pt x="211183" y="225585"/>
                </a:lnTo>
                <a:lnTo>
                  <a:pt x="223858" y="236979"/>
                </a:lnTo>
                <a:lnTo>
                  <a:pt x="232427" y="248373"/>
                </a:lnTo>
                <a:lnTo>
                  <a:pt x="240817" y="259766"/>
                </a:lnTo>
                <a:lnTo>
                  <a:pt x="251349" y="273446"/>
                </a:lnTo>
                <a:lnTo>
                  <a:pt x="261882" y="287107"/>
                </a:lnTo>
                <a:lnTo>
                  <a:pt x="270450" y="300787"/>
                </a:lnTo>
                <a:lnTo>
                  <a:pt x="278841" y="316734"/>
                </a:lnTo>
                <a:lnTo>
                  <a:pt x="283125" y="321288"/>
                </a:lnTo>
                <a:lnTo>
                  <a:pt x="287231" y="330414"/>
                </a:lnTo>
                <a:lnTo>
                  <a:pt x="289373" y="339521"/>
                </a:lnTo>
                <a:lnTo>
                  <a:pt x="295799" y="346361"/>
                </a:lnTo>
                <a:lnTo>
                  <a:pt x="297942" y="353202"/>
                </a:lnTo>
                <a:lnTo>
                  <a:pt x="299905" y="362309"/>
                </a:lnTo>
                <a:lnTo>
                  <a:pt x="302048" y="369149"/>
                </a:lnTo>
                <a:lnTo>
                  <a:pt x="306332" y="375989"/>
                </a:lnTo>
                <a:lnTo>
                  <a:pt x="308474" y="382829"/>
                </a:lnTo>
                <a:lnTo>
                  <a:pt x="310616" y="391936"/>
                </a:lnTo>
                <a:lnTo>
                  <a:pt x="314722" y="398776"/>
                </a:lnTo>
                <a:lnTo>
                  <a:pt x="316864" y="405616"/>
                </a:lnTo>
                <a:lnTo>
                  <a:pt x="319006" y="419277"/>
                </a:lnTo>
                <a:lnTo>
                  <a:pt x="321149" y="432957"/>
                </a:lnTo>
                <a:lnTo>
                  <a:pt x="323291" y="446618"/>
                </a:lnTo>
                <a:lnTo>
                  <a:pt x="323291" y="460298"/>
                </a:lnTo>
                <a:lnTo>
                  <a:pt x="321149" y="471691"/>
                </a:lnTo>
                <a:lnTo>
                  <a:pt x="319006" y="483085"/>
                </a:lnTo>
                <a:lnTo>
                  <a:pt x="314722" y="492192"/>
                </a:lnTo>
                <a:lnTo>
                  <a:pt x="310616" y="503605"/>
                </a:lnTo>
                <a:lnTo>
                  <a:pt x="302048" y="510426"/>
                </a:lnTo>
                <a:lnTo>
                  <a:pt x="295799" y="517266"/>
                </a:lnTo>
                <a:lnTo>
                  <a:pt x="285267" y="521819"/>
                </a:lnTo>
                <a:lnTo>
                  <a:pt x="274556" y="526392"/>
                </a:lnTo>
                <a:lnTo>
                  <a:pt x="261882" y="528659"/>
                </a:lnTo>
                <a:lnTo>
                  <a:pt x="249207" y="533213"/>
                </a:lnTo>
                <a:lnTo>
                  <a:pt x="234569" y="535499"/>
                </a:lnTo>
                <a:lnTo>
                  <a:pt x="223858" y="540053"/>
                </a:lnTo>
                <a:lnTo>
                  <a:pt x="211183" y="544607"/>
                </a:lnTo>
                <a:lnTo>
                  <a:pt x="198687" y="551447"/>
                </a:lnTo>
                <a:lnTo>
                  <a:pt x="186013" y="556000"/>
                </a:lnTo>
                <a:lnTo>
                  <a:pt x="175302" y="562840"/>
                </a:lnTo>
                <a:lnTo>
                  <a:pt x="162627" y="569680"/>
                </a:lnTo>
                <a:lnTo>
                  <a:pt x="149952" y="576520"/>
                </a:lnTo>
                <a:lnTo>
                  <a:pt x="139420" y="581074"/>
                </a:lnTo>
                <a:lnTo>
                  <a:pt x="128888" y="590181"/>
                </a:lnTo>
                <a:lnTo>
                  <a:pt x="116213" y="594754"/>
                </a:lnTo>
                <a:lnTo>
                  <a:pt x="105681" y="601575"/>
                </a:lnTo>
                <a:lnTo>
                  <a:pt x="95148" y="608415"/>
                </a:lnTo>
                <a:lnTo>
                  <a:pt x="86579" y="615255"/>
                </a:lnTo>
                <a:lnTo>
                  <a:pt x="76047" y="622095"/>
                </a:lnTo>
                <a:lnTo>
                  <a:pt x="67657" y="628935"/>
                </a:lnTo>
                <a:lnTo>
                  <a:pt x="59267" y="635755"/>
                </a:lnTo>
                <a:lnTo>
                  <a:pt x="50698" y="642595"/>
                </a:lnTo>
                <a:lnTo>
                  <a:pt x="42308" y="647149"/>
                </a:lnTo>
                <a:lnTo>
                  <a:pt x="33917" y="651722"/>
                </a:lnTo>
                <a:lnTo>
                  <a:pt x="27491" y="658543"/>
                </a:lnTo>
                <a:lnTo>
                  <a:pt x="23207" y="663115"/>
                </a:lnTo>
                <a:lnTo>
                  <a:pt x="12674" y="672223"/>
                </a:lnTo>
                <a:lnTo>
                  <a:pt x="6426" y="679063"/>
                </a:lnTo>
                <a:lnTo>
                  <a:pt x="0" y="681330"/>
                </a:lnTo>
                <a:lnTo>
                  <a:pt x="0" y="685903"/>
                </a:lnTo>
                <a:lnTo>
                  <a:pt x="46592" y="763372"/>
                </a:lnTo>
                <a:close/>
              </a:path>
            </a:pathLst>
          </a:custGeom>
          <a:solidFill>
            <a:srgbClr val="D175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78819" y="5732883"/>
            <a:ext cx="181550" cy="198245"/>
          </a:xfrm>
          <a:custGeom>
            <a:avLst/>
            <a:gdLst/>
            <a:ahLst/>
            <a:cxnLst/>
            <a:rect l="l" t="t" r="r" b="b"/>
            <a:pathLst>
              <a:path w="181550" h="198245">
                <a:moveTo>
                  <a:pt x="1963" y="193691"/>
                </a:moveTo>
                <a:lnTo>
                  <a:pt x="1963" y="198245"/>
                </a:lnTo>
                <a:lnTo>
                  <a:pt x="181550" y="134436"/>
                </a:lnTo>
                <a:lnTo>
                  <a:pt x="141384" y="0"/>
                </a:lnTo>
                <a:lnTo>
                  <a:pt x="137278" y="0"/>
                </a:lnTo>
                <a:lnTo>
                  <a:pt x="132993" y="2267"/>
                </a:lnTo>
                <a:lnTo>
                  <a:pt x="124603" y="9107"/>
                </a:lnTo>
                <a:lnTo>
                  <a:pt x="118177" y="11393"/>
                </a:lnTo>
                <a:lnTo>
                  <a:pt x="111929" y="15947"/>
                </a:lnTo>
                <a:lnTo>
                  <a:pt x="105502" y="20500"/>
                </a:lnTo>
                <a:lnTo>
                  <a:pt x="97112" y="29608"/>
                </a:lnTo>
                <a:lnTo>
                  <a:pt x="86579" y="34180"/>
                </a:lnTo>
                <a:lnTo>
                  <a:pt x="78011" y="43288"/>
                </a:lnTo>
                <a:lnTo>
                  <a:pt x="65336" y="52395"/>
                </a:lnTo>
                <a:lnTo>
                  <a:pt x="54804" y="66075"/>
                </a:lnTo>
                <a:lnTo>
                  <a:pt x="42129" y="75182"/>
                </a:lnTo>
                <a:lnTo>
                  <a:pt x="31597" y="88862"/>
                </a:lnTo>
                <a:lnTo>
                  <a:pt x="23207" y="97969"/>
                </a:lnTo>
                <a:lnTo>
                  <a:pt x="16780" y="111649"/>
                </a:lnTo>
                <a:lnTo>
                  <a:pt x="10532" y="120756"/>
                </a:lnTo>
                <a:lnTo>
                  <a:pt x="6248" y="132150"/>
                </a:lnTo>
                <a:lnTo>
                  <a:pt x="1963" y="143544"/>
                </a:lnTo>
                <a:lnTo>
                  <a:pt x="1963" y="154937"/>
                </a:lnTo>
                <a:lnTo>
                  <a:pt x="0" y="161777"/>
                </a:lnTo>
                <a:lnTo>
                  <a:pt x="0" y="184565"/>
                </a:lnTo>
                <a:lnTo>
                  <a:pt x="1963" y="193691"/>
                </a:lnTo>
                <a:close/>
              </a:path>
            </a:pathLst>
          </a:custGeom>
          <a:solidFill>
            <a:srgbClr val="E6B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24676" y="5142683"/>
            <a:ext cx="511089" cy="640328"/>
          </a:xfrm>
          <a:custGeom>
            <a:avLst/>
            <a:gdLst/>
            <a:ahLst/>
            <a:cxnLst/>
            <a:rect l="l" t="t" r="r" b="b"/>
            <a:pathLst>
              <a:path w="511089" h="640328">
                <a:moveTo>
                  <a:pt x="363278" y="47841"/>
                </a:moveTo>
                <a:lnTo>
                  <a:pt x="352746" y="54681"/>
                </a:lnTo>
                <a:lnTo>
                  <a:pt x="346319" y="66075"/>
                </a:lnTo>
                <a:lnTo>
                  <a:pt x="337929" y="77468"/>
                </a:lnTo>
                <a:lnTo>
                  <a:pt x="333645" y="91148"/>
                </a:lnTo>
                <a:lnTo>
                  <a:pt x="329539" y="95702"/>
                </a:lnTo>
                <a:lnTo>
                  <a:pt x="325255" y="102542"/>
                </a:lnTo>
                <a:lnTo>
                  <a:pt x="323112" y="111649"/>
                </a:lnTo>
                <a:lnTo>
                  <a:pt x="323112" y="118489"/>
                </a:lnTo>
                <a:lnTo>
                  <a:pt x="318828" y="127616"/>
                </a:lnTo>
                <a:lnTo>
                  <a:pt x="318828" y="134436"/>
                </a:lnTo>
                <a:lnTo>
                  <a:pt x="316864" y="143563"/>
                </a:lnTo>
                <a:lnTo>
                  <a:pt x="316864" y="164064"/>
                </a:lnTo>
                <a:lnTo>
                  <a:pt x="314722" y="173190"/>
                </a:lnTo>
                <a:lnTo>
                  <a:pt x="314722" y="184584"/>
                </a:lnTo>
                <a:lnTo>
                  <a:pt x="316864" y="198245"/>
                </a:lnTo>
                <a:lnTo>
                  <a:pt x="316864" y="221032"/>
                </a:lnTo>
                <a:lnTo>
                  <a:pt x="318828" y="232425"/>
                </a:lnTo>
                <a:lnTo>
                  <a:pt x="320970" y="246105"/>
                </a:lnTo>
                <a:lnTo>
                  <a:pt x="318828" y="257499"/>
                </a:lnTo>
                <a:lnTo>
                  <a:pt x="318828" y="287126"/>
                </a:lnTo>
                <a:lnTo>
                  <a:pt x="316864" y="296233"/>
                </a:lnTo>
                <a:lnTo>
                  <a:pt x="314722" y="305341"/>
                </a:lnTo>
                <a:lnTo>
                  <a:pt x="312580" y="316734"/>
                </a:lnTo>
                <a:lnTo>
                  <a:pt x="310438" y="325861"/>
                </a:lnTo>
                <a:lnTo>
                  <a:pt x="306153" y="332701"/>
                </a:lnTo>
                <a:lnTo>
                  <a:pt x="302048" y="341808"/>
                </a:lnTo>
                <a:lnTo>
                  <a:pt x="297763" y="348648"/>
                </a:lnTo>
                <a:lnTo>
                  <a:pt x="295621" y="357755"/>
                </a:lnTo>
                <a:lnTo>
                  <a:pt x="289373" y="364595"/>
                </a:lnTo>
                <a:lnTo>
                  <a:pt x="285089" y="371435"/>
                </a:lnTo>
                <a:lnTo>
                  <a:pt x="280804" y="378275"/>
                </a:lnTo>
                <a:lnTo>
                  <a:pt x="276698" y="387382"/>
                </a:lnTo>
                <a:lnTo>
                  <a:pt x="264024" y="398776"/>
                </a:lnTo>
                <a:lnTo>
                  <a:pt x="251349" y="412456"/>
                </a:lnTo>
                <a:lnTo>
                  <a:pt x="242780" y="414723"/>
                </a:lnTo>
                <a:lnTo>
                  <a:pt x="236532" y="421563"/>
                </a:lnTo>
                <a:lnTo>
                  <a:pt x="230106" y="426117"/>
                </a:lnTo>
                <a:lnTo>
                  <a:pt x="223858" y="432957"/>
                </a:lnTo>
                <a:lnTo>
                  <a:pt x="215468" y="437510"/>
                </a:lnTo>
                <a:lnTo>
                  <a:pt x="209041" y="442064"/>
                </a:lnTo>
                <a:lnTo>
                  <a:pt x="200651" y="444350"/>
                </a:lnTo>
                <a:lnTo>
                  <a:pt x="194224" y="451190"/>
                </a:lnTo>
                <a:lnTo>
                  <a:pt x="185834" y="453458"/>
                </a:lnTo>
                <a:lnTo>
                  <a:pt x="179586" y="458030"/>
                </a:lnTo>
                <a:lnTo>
                  <a:pt x="171017" y="462584"/>
                </a:lnTo>
                <a:lnTo>
                  <a:pt x="164769" y="467138"/>
                </a:lnTo>
                <a:lnTo>
                  <a:pt x="156200" y="467138"/>
                </a:lnTo>
                <a:lnTo>
                  <a:pt x="147810" y="471691"/>
                </a:lnTo>
                <a:lnTo>
                  <a:pt x="139420" y="473978"/>
                </a:lnTo>
                <a:lnTo>
                  <a:pt x="132993" y="476245"/>
                </a:lnTo>
                <a:lnTo>
                  <a:pt x="124603" y="478531"/>
                </a:lnTo>
                <a:lnTo>
                  <a:pt x="118177" y="480818"/>
                </a:lnTo>
                <a:lnTo>
                  <a:pt x="109786" y="483085"/>
                </a:lnTo>
                <a:lnTo>
                  <a:pt x="103538" y="487638"/>
                </a:lnTo>
                <a:lnTo>
                  <a:pt x="97112" y="487638"/>
                </a:lnTo>
                <a:lnTo>
                  <a:pt x="88722" y="489925"/>
                </a:lnTo>
                <a:lnTo>
                  <a:pt x="82295" y="489925"/>
                </a:lnTo>
                <a:lnTo>
                  <a:pt x="76047" y="494478"/>
                </a:lnTo>
                <a:lnTo>
                  <a:pt x="67478" y="494478"/>
                </a:lnTo>
                <a:lnTo>
                  <a:pt x="61230" y="496765"/>
                </a:lnTo>
                <a:lnTo>
                  <a:pt x="54804" y="496765"/>
                </a:lnTo>
                <a:lnTo>
                  <a:pt x="50698" y="499032"/>
                </a:lnTo>
                <a:lnTo>
                  <a:pt x="38023" y="501318"/>
                </a:lnTo>
                <a:lnTo>
                  <a:pt x="27491" y="503605"/>
                </a:lnTo>
                <a:lnTo>
                  <a:pt x="18922" y="503605"/>
                </a:lnTo>
                <a:lnTo>
                  <a:pt x="12674" y="505872"/>
                </a:lnTo>
                <a:lnTo>
                  <a:pt x="2142" y="505872"/>
                </a:lnTo>
                <a:lnTo>
                  <a:pt x="0" y="508158"/>
                </a:lnTo>
                <a:lnTo>
                  <a:pt x="29455" y="640328"/>
                </a:lnTo>
                <a:lnTo>
                  <a:pt x="29455" y="638042"/>
                </a:lnTo>
                <a:lnTo>
                  <a:pt x="35881" y="638042"/>
                </a:lnTo>
                <a:lnTo>
                  <a:pt x="44271" y="635775"/>
                </a:lnTo>
                <a:lnTo>
                  <a:pt x="56946" y="633488"/>
                </a:lnTo>
                <a:lnTo>
                  <a:pt x="61230" y="631202"/>
                </a:lnTo>
                <a:lnTo>
                  <a:pt x="69621" y="628935"/>
                </a:lnTo>
                <a:lnTo>
                  <a:pt x="76047" y="628935"/>
                </a:lnTo>
                <a:lnTo>
                  <a:pt x="86579" y="626648"/>
                </a:lnTo>
                <a:lnTo>
                  <a:pt x="92828" y="624381"/>
                </a:lnTo>
                <a:lnTo>
                  <a:pt x="103538" y="622095"/>
                </a:lnTo>
                <a:lnTo>
                  <a:pt x="114071" y="619808"/>
                </a:lnTo>
                <a:lnTo>
                  <a:pt x="124603" y="619808"/>
                </a:lnTo>
                <a:lnTo>
                  <a:pt x="135136" y="615255"/>
                </a:lnTo>
                <a:lnTo>
                  <a:pt x="145668" y="612987"/>
                </a:lnTo>
                <a:lnTo>
                  <a:pt x="156200" y="608415"/>
                </a:lnTo>
                <a:lnTo>
                  <a:pt x="166911" y="606147"/>
                </a:lnTo>
                <a:lnTo>
                  <a:pt x="179586" y="601594"/>
                </a:lnTo>
                <a:lnTo>
                  <a:pt x="192261" y="599307"/>
                </a:lnTo>
                <a:lnTo>
                  <a:pt x="202793" y="597021"/>
                </a:lnTo>
                <a:lnTo>
                  <a:pt x="215468" y="594754"/>
                </a:lnTo>
                <a:lnTo>
                  <a:pt x="226000" y="590200"/>
                </a:lnTo>
                <a:lnTo>
                  <a:pt x="236532" y="587914"/>
                </a:lnTo>
                <a:lnTo>
                  <a:pt x="249207" y="583360"/>
                </a:lnTo>
                <a:lnTo>
                  <a:pt x="261882" y="581074"/>
                </a:lnTo>
                <a:lnTo>
                  <a:pt x="272414" y="576520"/>
                </a:lnTo>
                <a:lnTo>
                  <a:pt x="282946" y="574234"/>
                </a:lnTo>
                <a:lnTo>
                  <a:pt x="295621" y="569680"/>
                </a:lnTo>
                <a:lnTo>
                  <a:pt x="306153" y="567413"/>
                </a:lnTo>
                <a:lnTo>
                  <a:pt x="314722" y="562840"/>
                </a:lnTo>
                <a:lnTo>
                  <a:pt x="325255" y="556019"/>
                </a:lnTo>
                <a:lnTo>
                  <a:pt x="333645" y="549179"/>
                </a:lnTo>
                <a:lnTo>
                  <a:pt x="346319" y="542339"/>
                </a:lnTo>
                <a:lnTo>
                  <a:pt x="354888" y="533232"/>
                </a:lnTo>
                <a:lnTo>
                  <a:pt x="363278" y="524106"/>
                </a:lnTo>
                <a:lnTo>
                  <a:pt x="371669" y="512712"/>
                </a:lnTo>
                <a:lnTo>
                  <a:pt x="382201" y="503605"/>
                </a:lnTo>
                <a:lnTo>
                  <a:pt x="388627" y="492211"/>
                </a:lnTo>
                <a:lnTo>
                  <a:pt x="399160" y="480818"/>
                </a:lnTo>
                <a:lnTo>
                  <a:pt x="405586" y="467138"/>
                </a:lnTo>
                <a:lnTo>
                  <a:pt x="413977" y="455744"/>
                </a:lnTo>
                <a:lnTo>
                  <a:pt x="420225" y="442064"/>
                </a:lnTo>
                <a:lnTo>
                  <a:pt x="428793" y="430670"/>
                </a:lnTo>
                <a:lnTo>
                  <a:pt x="435041" y="419277"/>
                </a:lnTo>
                <a:lnTo>
                  <a:pt x="441468" y="405616"/>
                </a:lnTo>
                <a:lnTo>
                  <a:pt x="447716" y="391936"/>
                </a:lnTo>
                <a:lnTo>
                  <a:pt x="452000" y="378275"/>
                </a:lnTo>
                <a:lnTo>
                  <a:pt x="456106" y="366882"/>
                </a:lnTo>
                <a:lnTo>
                  <a:pt x="462533" y="355488"/>
                </a:lnTo>
                <a:lnTo>
                  <a:pt x="466817" y="344094"/>
                </a:lnTo>
                <a:lnTo>
                  <a:pt x="470923" y="332701"/>
                </a:lnTo>
                <a:lnTo>
                  <a:pt x="475207" y="323574"/>
                </a:lnTo>
                <a:lnTo>
                  <a:pt x="479492" y="314467"/>
                </a:lnTo>
                <a:lnTo>
                  <a:pt x="481455" y="305341"/>
                </a:lnTo>
                <a:lnTo>
                  <a:pt x="483598" y="296233"/>
                </a:lnTo>
                <a:lnTo>
                  <a:pt x="485740" y="289393"/>
                </a:lnTo>
                <a:lnTo>
                  <a:pt x="490024" y="284840"/>
                </a:lnTo>
                <a:lnTo>
                  <a:pt x="492166" y="275733"/>
                </a:lnTo>
                <a:lnTo>
                  <a:pt x="511089" y="2267"/>
                </a:lnTo>
                <a:lnTo>
                  <a:pt x="498414" y="2267"/>
                </a:lnTo>
                <a:lnTo>
                  <a:pt x="492166" y="0"/>
                </a:lnTo>
                <a:lnTo>
                  <a:pt x="481455" y="0"/>
                </a:lnTo>
                <a:lnTo>
                  <a:pt x="475207" y="2267"/>
                </a:lnTo>
                <a:lnTo>
                  <a:pt x="447716" y="2267"/>
                </a:lnTo>
                <a:lnTo>
                  <a:pt x="439326" y="6840"/>
                </a:lnTo>
                <a:lnTo>
                  <a:pt x="428793" y="6840"/>
                </a:lnTo>
                <a:lnTo>
                  <a:pt x="420225" y="11393"/>
                </a:lnTo>
                <a:lnTo>
                  <a:pt x="409692" y="15947"/>
                </a:lnTo>
                <a:lnTo>
                  <a:pt x="401302" y="20500"/>
                </a:lnTo>
                <a:lnTo>
                  <a:pt x="388627" y="25054"/>
                </a:lnTo>
                <a:lnTo>
                  <a:pt x="380237" y="31894"/>
                </a:lnTo>
                <a:lnTo>
                  <a:pt x="371669" y="38734"/>
                </a:lnTo>
                <a:lnTo>
                  <a:pt x="363278" y="47841"/>
                </a:lnTo>
                <a:close/>
              </a:path>
            </a:pathLst>
          </a:custGeom>
          <a:solidFill>
            <a:srgbClr val="D175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18155" y="5099376"/>
            <a:ext cx="549291" cy="585647"/>
          </a:xfrm>
          <a:custGeom>
            <a:avLst/>
            <a:gdLst/>
            <a:ahLst/>
            <a:cxnLst/>
            <a:rect l="l" t="t" r="r" b="b"/>
            <a:pathLst>
              <a:path w="549291" h="585647">
                <a:moveTo>
                  <a:pt x="416119" y="77488"/>
                </a:moveTo>
                <a:lnTo>
                  <a:pt x="412013" y="0"/>
                </a:lnTo>
                <a:lnTo>
                  <a:pt x="359172" y="0"/>
                </a:lnTo>
                <a:lnTo>
                  <a:pt x="352746" y="2286"/>
                </a:lnTo>
                <a:lnTo>
                  <a:pt x="344356" y="2286"/>
                </a:lnTo>
                <a:lnTo>
                  <a:pt x="340071" y="4572"/>
                </a:lnTo>
                <a:lnTo>
                  <a:pt x="312758" y="4572"/>
                </a:lnTo>
                <a:lnTo>
                  <a:pt x="306332" y="6840"/>
                </a:lnTo>
                <a:lnTo>
                  <a:pt x="289373" y="6840"/>
                </a:lnTo>
                <a:lnTo>
                  <a:pt x="280983" y="9126"/>
                </a:lnTo>
                <a:lnTo>
                  <a:pt x="264024" y="9126"/>
                </a:lnTo>
                <a:lnTo>
                  <a:pt x="257776" y="11393"/>
                </a:lnTo>
                <a:lnTo>
                  <a:pt x="249385" y="13680"/>
                </a:lnTo>
                <a:lnTo>
                  <a:pt x="240817" y="13680"/>
                </a:lnTo>
                <a:lnTo>
                  <a:pt x="234569" y="15966"/>
                </a:lnTo>
                <a:lnTo>
                  <a:pt x="226000" y="18233"/>
                </a:lnTo>
                <a:lnTo>
                  <a:pt x="219752" y="20520"/>
                </a:lnTo>
                <a:lnTo>
                  <a:pt x="215468" y="22787"/>
                </a:lnTo>
                <a:lnTo>
                  <a:pt x="156379" y="353221"/>
                </a:lnTo>
                <a:lnTo>
                  <a:pt x="27491" y="514998"/>
                </a:lnTo>
                <a:lnTo>
                  <a:pt x="0" y="585647"/>
                </a:lnTo>
                <a:lnTo>
                  <a:pt x="521800" y="585647"/>
                </a:lnTo>
                <a:lnTo>
                  <a:pt x="549291" y="387402"/>
                </a:lnTo>
                <a:lnTo>
                  <a:pt x="416119" y="77488"/>
                </a:lnTo>
                <a:close/>
              </a:path>
            </a:pathLst>
          </a:custGeom>
          <a:solidFill>
            <a:srgbClr val="D175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657018" y="5607535"/>
            <a:ext cx="211183" cy="232445"/>
          </a:xfrm>
          <a:custGeom>
            <a:avLst/>
            <a:gdLst/>
            <a:ahLst/>
            <a:cxnLst/>
            <a:rect l="l" t="t" r="r" b="b"/>
            <a:pathLst>
              <a:path w="211183" h="232445">
                <a:moveTo>
                  <a:pt x="4284" y="182317"/>
                </a:moveTo>
                <a:lnTo>
                  <a:pt x="6426" y="193710"/>
                </a:lnTo>
                <a:lnTo>
                  <a:pt x="8568" y="200531"/>
                </a:lnTo>
                <a:lnTo>
                  <a:pt x="12674" y="209657"/>
                </a:lnTo>
                <a:lnTo>
                  <a:pt x="16958" y="214211"/>
                </a:lnTo>
                <a:lnTo>
                  <a:pt x="21243" y="221051"/>
                </a:lnTo>
                <a:lnTo>
                  <a:pt x="27491" y="227891"/>
                </a:lnTo>
                <a:lnTo>
                  <a:pt x="29633" y="232445"/>
                </a:lnTo>
                <a:lnTo>
                  <a:pt x="40165" y="225605"/>
                </a:lnTo>
                <a:lnTo>
                  <a:pt x="50698" y="218765"/>
                </a:lnTo>
                <a:lnTo>
                  <a:pt x="57124" y="214211"/>
                </a:lnTo>
                <a:lnTo>
                  <a:pt x="65515" y="209657"/>
                </a:lnTo>
                <a:lnTo>
                  <a:pt x="73905" y="207371"/>
                </a:lnTo>
                <a:lnTo>
                  <a:pt x="80331" y="202817"/>
                </a:lnTo>
                <a:lnTo>
                  <a:pt x="88722" y="200531"/>
                </a:lnTo>
                <a:lnTo>
                  <a:pt x="95148" y="195977"/>
                </a:lnTo>
                <a:lnTo>
                  <a:pt x="103538" y="191424"/>
                </a:lnTo>
                <a:lnTo>
                  <a:pt x="109786" y="186870"/>
                </a:lnTo>
                <a:lnTo>
                  <a:pt x="118355" y="184584"/>
                </a:lnTo>
                <a:lnTo>
                  <a:pt x="124603" y="180030"/>
                </a:lnTo>
                <a:lnTo>
                  <a:pt x="133172" y="175477"/>
                </a:lnTo>
                <a:lnTo>
                  <a:pt x="139420" y="170923"/>
                </a:lnTo>
                <a:lnTo>
                  <a:pt x="152095" y="164083"/>
                </a:lnTo>
                <a:lnTo>
                  <a:pt x="166911" y="154956"/>
                </a:lnTo>
                <a:lnTo>
                  <a:pt x="177444" y="148136"/>
                </a:lnTo>
                <a:lnTo>
                  <a:pt x="190118" y="143563"/>
                </a:lnTo>
                <a:lnTo>
                  <a:pt x="198509" y="141296"/>
                </a:lnTo>
                <a:lnTo>
                  <a:pt x="204935" y="136742"/>
                </a:lnTo>
                <a:lnTo>
                  <a:pt x="209220" y="134456"/>
                </a:lnTo>
                <a:lnTo>
                  <a:pt x="211183" y="134456"/>
                </a:lnTo>
                <a:lnTo>
                  <a:pt x="164769" y="0"/>
                </a:lnTo>
                <a:lnTo>
                  <a:pt x="154237" y="0"/>
                </a:lnTo>
                <a:lnTo>
                  <a:pt x="147810" y="2286"/>
                </a:lnTo>
                <a:lnTo>
                  <a:pt x="139420" y="6840"/>
                </a:lnTo>
                <a:lnTo>
                  <a:pt x="128888" y="9126"/>
                </a:lnTo>
                <a:lnTo>
                  <a:pt x="118355" y="13680"/>
                </a:lnTo>
                <a:lnTo>
                  <a:pt x="107823" y="20520"/>
                </a:lnTo>
                <a:lnTo>
                  <a:pt x="95148" y="25073"/>
                </a:lnTo>
                <a:lnTo>
                  <a:pt x="82474" y="31913"/>
                </a:lnTo>
                <a:lnTo>
                  <a:pt x="69799" y="41020"/>
                </a:lnTo>
                <a:lnTo>
                  <a:pt x="59088" y="50147"/>
                </a:lnTo>
                <a:lnTo>
                  <a:pt x="46592" y="59254"/>
                </a:lnTo>
                <a:lnTo>
                  <a:pt x="35881" y="72934"/>
                </a:lnTo>
                <a:lnTo>
                  <a:pt x="25349" y="84328"/>
                </a:lnTo>
                <a:lnTo>
                  <a:pt x="19101" y="97988"/>
                </a:lnTo>
                <a:lnTo>
                  <a:pt x="8568" y="111668"/>
                </a:lnTo>
                <a:lnTo>
                  <a:pt x="6426" y="125348"/>
                </a:lnTo>
                <a:lnTo>
                  <a:pt x="0" y="136742"/>
                </a:lnTo>
                <a:lnTo>
                  <a:pt x="0" y="173190"/>
                </a:lnTo>
                <a:lnTo>
                  <a:pt x="4284" y="182317"/>
                </a:lnTo>
                <a:close/>
              </a:path>
            </a:pathLst>
          </a:custGeom>
          <a:solidFill>
            <a:srgbClr val="E6B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91587" y="5138129"/>
            <a:ext cx="500557" cy="542339"/>
          </a:xfrm>
          <a:custGeom>
            <a:avLst/>
            <a:gdLst/>
            <a:ahLst/>
            <a:cxnLst/>
            <a:rect l="l" t="t" r="r" b="b"/>
            <a:pathLst>
              <a:path w="500557" h="542339">
                <a:moveTo>
                  <a:pt x="500557" y="195958"/>
                </a:moveTo>
                <a:lnTo>
                  <a:pt x="498414" y="191405"/>
                </a:lnTo>
                <a:lnTo>
                  <a:pt x="498414" y="173171"/>
                </a:lnTo>
                <a:lnTo>
                  <a:pt x="496272" y="166350"/>
                </a:lnTo>
                <a:lnTo>
                  <a:pt x="496272" y="154956"/>
                </a:lnTo>
                <a:lnTo>
                  <a:pt x="494130" y="145830"/>
                </a:lnTo>
                <a:lnTo>
                  <a:pt x="491988" y="134436"/>
                </a:lnTo>
                <a:lnTo>
                  <a:pt x="490024" y="123043"/>
                </a:lnTo>
                <a:lnTo>
                  <a:pt x="485740" y="109363"/>
                </a:lnTo>
                <a:lnTo>
                  <a:pt x="481455" y="95702"/>
                </a:lnTo>
                <a:lnTo>
                  <a:pt x="477350" y="79755"/>
                </a:lnTo>
                <a:lnTo>
                  <a:pt x="470923" y="66075"/>
                </a:lnTo>
                <a:lnTo>
                  <a:pt x="466639" y="52395"/>
                </a:lnTo>
                <a:lnTo>
                  <a:pt x="460391" y="38734"/>
                </a:lnTo>
                <a:lnTo>
                  <a:pt x="346319" y="88862"/>
                </a:lnTo>
                <a:lnTo>
                  <a:pt x="346319" y="0"/>
                </a:lnTo>
                <a:lnTo>
                  <a:pt x="299905" y="0"/>
                </a:lnTo>
                <a:lnTo>
                  <a:pt x="293479" y="2267"/>
                </a:lnTo>
                <a:lnTo>
                  <a:pt x="285089" y="4553"/>
                </a:lnTo>
                <a:lnTo>
                  <a:pt x="278662" y="6820"/>
                </a:lnTo>
                <a:lnTo>
                  <a:pt x="270272" y="9107"/>
                </a:lnTo>
                <a:lnTo>
                  <a:pt x="264024" y="13660"/>
                </a:lnTo>
                <a:lnTo>
                  <a:pt x="255455" y="15947"/>
                </a:lnTo>
                <a:lnTo>
                  <a:pt x="247065" y="18214"/>
                </a:lnTo>
                <a:lnTo>
                  <a:pt x="240638" y="22787"/>
                </a:lnTo>
                <a:lnTo>
                  <a:pt x="234390" y="27340"/>
                </a:lnTo>
                <a:lnTo>
                  <a:pt x="221716" y="34180"/>
                </a:lnTo>
                <a:lnTo>
                  <a:pt x="213325" y="43288"/>
                </a:lnTo>
                <a:lnTo>
                  <a:pt x="204757" y="50128"/>
                </a:lnTo>
                <a:lnTo>
                  <a:pt x="200651" y="56968"/>
                </a:lnTo>
                <a:lnTo>
                  <a:pt x="198509" y="59235"/>
                </a:lnTo>
                <a:lnTo>
                  <a:pt x="198509" y="63788"/>
                </a:lnTo>
                <a:lnTo>
                  <a:pt x="202614" y="66075"/>
                </a:lnTo>
                <a:lnTo>
                  <a:pt x="206899" y="72915"/>
                </a:lnTo>
                <a:lnTo>
                  <a:pt x="215289" y="79755"/>
                </a:lnTo>
                <a:lnTo>
                  <a:pt x="223858" y="88862"/>
                </a:lnTo>
                <a:lnTo>
                  <a:pt x="234390" y="100256"/>
                </a:lnTo>
                <a:lnTo>
                  <a:pt x="244923" y="111649"/>
                </a:lnTo>
                <a:lnTo>
                  <a:pt x="255455" y="125329"/>
                </a:lnTo>
                <a:lnTo>
                  <a:pt x="259739" y="132169"/>
                </a:lnTo>
                <a:lnTo>
                  <a:pt x="264024" y="138990"/>
                </a:lnTo>
                <a:lnTo>
                  <a:pt x="270272" y="145830"/>
                </a:lnTo>
                <a:lnTo>
                  <a:pt x="274556" y="154956"/>
                </a:lnTo>
                <a:lnTo>
                  <a:pt x="278662" y="161777"/>
                </a:lnTo>
                <a:lnTo>
                  <a:pt x="282946" y="168617"/>
                </a:lnTo>
                <a:lnTo>
                  <a:pt x="285089" y="177744"/>
                </a:lnTo>
                <a:lnTo>
                  <a:pt x="289194" y="184565"/>
                </a:lnTo>
                <a:lnTo>
                  <a:pt x="291337" y="193691"/>
                </a:lnTo>
                <a:lnTo>
                  <a:pt x="293479" y="202798"/>
                </a:lnTo>
                <a:lnTo>
                  <a:pt x="293479" y="209638"/>
                </a:lnTo>
                <a:lnTo>
                  <a:pt x="295621" y="218745"/>
                </a:lnTo>
                <a:lnTo>
                  <a:pt x="293479" y="225585"/>
                </a:lnTo>
                <a:lnTo>
                  <a:pt x="293479" y="234712"/>
                </a:lnTo>
                <a:lnTo>
                  <a:pt x="291337" y="241533"/>
                </a:lnTo>
                <a:lnTo>
                  <a:pt x="289194" y="250659"/>
                </a:lnTo>
                <a:lnTo>
                  <a:pt x="282946" y="262053"/>
                </a:lnTo>
                <a:lnTo>
                  <a:pt x="274556" y="273446"/>
                </a:lnTo>
                <a:lnTo>
                  <a:pt x="265987" y="284840"/>
                </a:lnTo>
                <a:lnTo>
                  <a:pt x="259739" y="296233"/>
                </a:lnTo>
                <a:lnTo>
                  <a:pt x="249207" y="303073"/>
                </a:lnTo>
                <a:lnTo>
                  <a:pt x="240638" y="314467"/>
                </a:lnTo>
                <a:lnTo>
                  <a:pt x="230106" y="321288"/>
                </a:lnTo>
                <a:lnTo>
                  <a:pt x="219573" y="328128"/>
                </a:lnTo>
                <a:lnTo>
                  <a:pt x="209041" y="330414"/>
                </a:lnTo>
                <a:lnTo>
                  <a:pt x="198509" y="337254"/>
                </a:lnTo>
                <a:lnTo>
                  <a:pt x="185834" y="339521"/>
                </a:lnTo>
                <a:lnTo>
                  <a:pt x="173159" y="346361"/>
                </a:lnTo>
                <a:lnTo>
                  <a:pt x="160485" y="350915"/>
                </a:lnTo>
                <a:lnTo>
                  <a:pt x="147810" y="353202"/>
                </a:lnTo>
                <a:lnTo>
                  <a:pt x="135136" y="357755"/>
                </a:lnTo>
                <a:lnTo>
                  <a:pt x="122461" y="362309"/>
                </a:lnTo>
                <a:lnTo>
                  <a:pt x="75869" y="412437"/>
                </a:lnTo>
                <a:lnTo>
                  <a:pt x="8390" y="446618"/>
                </a:lnTo>
                <a:lnTo>
                  <a:pt x="6248" y="451190"/>
                </a:lnTo>
                <a:lnTo>
                  <a:pt x="6248" y="458011"/>
                </a:lnTo>
                <a:lnTo>
                  <a:pt x="4105" y="469405"/>
                </a:lnTo>
                <a:lnTo>
                  <a:pt x="1963" y="476245"/>
                </a:lnTo>
                <a:lnTo>
                  <a:pt x="1963" y="483085"/>
                </a:lnTo>
                <a:lnTo>
                  <a:pt x="0" y="492192"/>
                </a:lnTo>
                <a:lnTo>
                  <a:pt x="0" y="542339"/>
                </a:lnTo>
                <a:lnTo>
                  <a:pt x="4105" y="540053"/>
                </a:lnTo>
                <a:lnTo>
                  <a:pt x="8390" y="537786"/>
                </a:lnTo>
                <a:lnTo>
                  <a:pt x="18922" y="535499"/>
                </a:lnTo>
                <a:lnTo>
                  <a:pt x="27312" y="528659"/>
                </a:lnTo>
                <a:lnTo>
                  <a:pt x="39987" y="524106"/>
                </a:lnTo>
                <a:lnTo>
                  <a:pt x="44271" y="521819"/>
                </a:lnTo>
                <a:lnTo>
                  <a:pt x="52662" y="519552"/>
                </a:lnTo>
                <a:lnTo>
                  <a:pt x="59088" y="517266"/>
                </a:lnTo>
                <a:lnTo>
                  <a:pt x="67478" y="514998"/>
                </a:lnTo>
                <a:lnTo>
                  <a:pt x="73905" y="510426"/>
                </a:lnTo>
                <a:lnTo>
                  <a:pt x="82295" y="508158"/>
                </a:lnTo>
                <a:lnTo>
                  <a:pt x="88543" y="505872"/>
                </a:lnTo>
                <a:lnTo>
                  <a:pt x="97112" y="503586"/>
                </a:lnTo>
                <a:lnTo>
                  <a:pt x="105502" y="499032"/>
                </a:lnTo>
                <a:lnTo>
                  <a:pt x="116035" y="496765"/>
                </a:lnTo>
                <a:lnTo>
                  <a:pt x="124603" y="494478"/>
                </a:lnTo>
                <a:lnTo>
                  <a:pt x="135136" y="492192"/>
                </a:lnTo>
                <a:lnTo>
                  <a:pt x="141384" y="487638"/>
                </a:lnTo>
                <a:lnTo>
                  <a:pt x="151916" y="485371"/>
                </a:lnTo>
                <a:lnTo>
                  <a:pt x="160485" y="480798"/>
                </a:lnTo>
                <a:lnTo>
                  <a:pt x="171017" y="478531"/>
                </a:lnTo>
                <a:lnTo>
                  <a:pt x="179407" y="476245"/>
                </a:lnTo>
                <a:lnTo>
                  <a:pt x="187976" y="471691"/>
                </a:lnTo>
                <a:lnTo>
                  <a:pt x="198509" y="469405"/>
                </a:lnTo>
                <a:lnTo>
                  <a:pt x="209041" y="469405"/>
                </a:lnTo>
                <a:lnTo>
                  <a:pt x="217431" y="464851"/>
                </a:lnTo>
                <a:lnTo>
                  <a:pt x="227964" y="462584"/>
                </a:lnTo>
                <a:lnTo>
                  <a:pt x="238675" y="458011"/>
                </a:lnTo>
                <a:lnTo>
                  <a:pt x="249207" y="455744"/>
                </a:lnTo>
                <a:lnTo>
                  <a:pt x="261882" y="451190"/>
                </a:lnTo>
                <a:lnTo>
                  <a:pt x="272414" y="448904"/>
                </a:lnTo>
                <a:lnTo>
                  <a:pt x="285089" y="446618"/>
                </a:lnTo>
                <a:lnTo>
                  <a:pt x="297763" y="444350"/>
                </a:lnTo>
                <a:lnTo>
                  <a:pt x="310438" y="439797"/>
                </a:lnTo>
                <a:lnTo>
                  <a:pt x="323112" y="435224"/>
                </a:lnTo>
                <a:lnTo>
                  <a:pt x="335787" y="430670"/>
                </a:lnTo>
                <a:lnTo>
                  <a:pt x="348462" y="426117"/>
                </a:lnTo>
                <a:lnTo>
                  <a:pt x="361136" y="421563"/>
                </a:lnTo>
                <a:lnTo>
                  <a:pt x="373811" y="417010"/>
                </a:lnTo>
                <a:lnTo>
                  <a:pt x="386485" y="410170"/>
                </a:lnTo>
                <a:lnTo>
                  <a:pt x="399160" y="405616"/>
                </a:lnTo>
                <a:lnTo>
                  <a:pt x="407550" y="396490"/>
                </a:lnTo>
                <a:lnTo>
                  <a:pt x="420225" y="389650"/>
                </a:lnTo>
                <a:lnTo>
                  <a:pt x="428615" y="380542"/>
                </a:lnTo>
                <a:lnTo>
                  <a:pt x="441290" y="371435"/>
                </a:lnTo>
                <a:lnTo>
                  <a:pt x="449858" y="360042"/>
                </a:lnTo>
                <a:lnTo>
                  <a:pt x="460391" y="350915"/>
                </a:lnTo>
                <a:lnTo>
                  <a:pt x="466639" y="339521"/>
                </a:lnTo>
                <a:lnTo>
                  <a:pt x="475207" y="328128"/>
                </a:lnTo>
                <a:lnTo>
                  <a:pt x="481455" y="314467"/>
                </a:lnTo>
                <a:lnTo>
                  <a:pt x="487882" y="300787"/>
                </a:lnTo>
                <a:lnTo>
                  <a:pt x="487882" y="291680"/>
                </a:lnTo>
                <a:lnTo>
                  <a:pt x="490024" y="284840"/>
                </a:lnTo>
                <a:lnTo>
                  <a:pt x="494130" y="278000"/>
                </a:lnTo>
                <a:lnTo>
                  <a:pt x="496272" y="271160"/>
                </a:lnTo>
                <a:lnTo>
                  <a:pt x="496272" y="262053"/>
                </a:lnTo>
                <a:lnTo>
                  <a:pt x="498414" y="250659"/>
                </a:lnTo>
                <a:lnTo>
                  <a:pt x="498414" y="205085"/>
                </a:lnTo>
                <a:lnTo>
                  <a:pt x="500557" y="195958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5612" y="4766694"/>
            <a:ext cx="287231" cy="458011"/>
          </a:xfrm>
          <a:custGeom>
            <a:avLst/>
            <a:gdLst/>
            <a:ahLst/>
            <a:cxnLst/>
            <a:rect l="l" t="t" r="r" b="b"/>
            <a:pathLst>
              <a:path w="287231" h="458011">
                <a:moveTo>
                  <a:pt x="282946" y="309894"/>
                </a:moveTo>
                <a:lnTo>
                  <a:pt x="285089" y="303073"/>
                </a:lnTo>
                <a:lnTo>
                  <a:pt x="285089" y="291680"/>
                </a:lnTo>
                <a:lnTo>
                  <a:pt x="287231" y="280286"/>
                </a:lnTo>
                <a:lnTo>
                  <a:pt x="287231" y="241533"/>
                </a:lnTo>
                <a:lnTo>
                  <a:pt x="285089" y="230139"/>
                </a:lnTo>
                <a:lnTo>
                  <a:pt x="285089" y="221032"/>
                </a:lnTo>
                <a:lnTo>
                  <a:pt x="280804" y="207352"/>
                </a:lnTo>
                <a:lnTo>
                  <a:pt x="278662" y="195958"/>
                </a:lnTo>
                <a:lnTo>
                  <a:pt x="274556" y="186851"/>
                </a:lnTo>
                <a:lnTo>
                  <a:pt x="274556" y="180011"/>
                </a:lnTo>
                <a:lnTo>
                  <a:pt x="272414" y="173171"/>
                </a:lnTo>
                <a:lnTo>
                  <a:pt x="270272" y="164064"/>
                </a:lnTo>
                <a:lnTo>
                  <a:pt x="265987" y="154956"/>
                </a:lnTo>
                <a:lnTo>
                  <a:pt x="263845" y="145830"/>
                </a:lnTo>
                <a:lnTo>
                  <a:pt x="259739" y="136723"/>
                </a:lnTo>
                <a:lnTo>
                  <a:pt x="257597" y="127596"/>
                </a:lnTo>
                <a:lnTo>
                  <a:pt x="253313" y="116203"/>
                </a:lnTo>
                <a:lnTo>
                  <a:pt x="251171" y="107096"/>
                </a:lnTo>
                <a:lnTo>
                  <a:pt x="247065" y="95702"/>
                </a:lnTo>
                <a:lnTo>
                  <a:pt x="244923" y="86576"/>
                </a:lnTo>
                <a:lnTo>
                  <a:pt x="240638" y="75182"/>
                </a:lnTo>
                <a:lnTo>
                  <a:pt x="238675" y="63788"/>
                </a:lnTo>
                <a:lnTo>
                  <a:pt x="234390" y="52395"/>
                </a:lnTo>
                <a:lnTo>
                  <a:pt x="234390" y="43288"/>
                </a:lnTo>
                <a:lnTo>
                  <a:pt x="232248" y="29608"/>
                </a:lnTo>
                <a:lnTo>
                  <a:pt x="232248" y="0"/>
                </a:lnTo>
                <a:lnTo>
                  <a:pt x="223858" y="2267"/>
                </a:lnTo>
                <a:lnTo>
                  <a:pt x="213325" y="4553"/>
                </a:lnTo>
                <a:lnTo>
                  <a:pt x="206899" y="9107"/>
                </a:lnTo>
                <a:lnTo>
                  <a:pt x="198509" y="13660"/>
                </a:lnTo>
                <a:lnTo>
                  <a:pt x="192082" y="15947"/>
                </a:lnTo>
                <a:lnTo>
                  <a:pt x="183692" y="20500"/>
                </a:lnTo>
                <a:lnTo>
                  <a:pt x="177265" y="25054"/>
                </a:lnTo>
                <a:lnTo>
                  <a:pt x="171017" y="29608"/>
                </a:lnTo>
                <a:lnTo>
                  <a:pt x="156200" y="36448"/>
                </a:lnTo>
                <a:lnTo>
                  <a:pt x="143526" y="45574"/>
                </a:lnTo>
                <a:lnTo>
                  <a:pt x="132993" y="54681"/>
                </a:lnTo>
                <a:lnTo>
                  <a:pt x="122461" y="63788"/>
                </a:lnTo>
                <a:lnTo>
                  <a:pt x="109786" y="72915"/>
                </a:lnTo>
                <a:lnTo>
                  <a:pt x="99254" y="82022"/>
                </a:lnTo>
                <a:lnTo>
                  <a:pt x="88543" y="91148"/>
                </a:lnTo>
                <a:lnTo>
                  <a:pt x="80153" y="102542"/>
                </a:lnTo>
                <a:lnTo>
                  <a:pt x="71763" y="109382"/>
                </a:lnTo>
                <a:lnTo>
                  <a:pt x="63194" y="120776"/>
                </a:lnTo>
                <a:lnTo>
                  <a:pt x="54804" y="127596"/>
                </a:lnTo>
                <a:lnTo>
                  <a:pt x="50519" y="138990"/>
                </a:lnTo>
                <a:lnTo>
                  <a:pt x="42129" y="148116"/>
                </a:lnTo>
                <a:lnTo>
                  <a:pt x="35881" y="154956"/>
                </a:lnTo>
                <a:lnTo>
                  <a:pt x="29455" y="164064"/>
                </a:lnTo>
                <a:lnTo>
                  <a:pt x="25170" y="170904"/>
                </a:lnTo>
                <a:lnTo>
                  <a:pt x="21064" y="177744"/>
                </a:lnTo>
                <a:lnTo>
                  <a:pt x="16780" y="186851"/>
                </a:lnTo>
                <a:lnTo>
                  <a:pt x="12496" y="193691"/>
                </a:lnTo>
                <a:lnTo>
                  <a:pt x="10532" y="200531"/>
                </a:lnTo>
                <a:lnTo>
                  <a:pt x="4105" y="209638"/>
                </a:lnTo>
                <a:lnTo>
                  <a:pt x="0" y="218745"/>
                </a:lnTo>
                <a:lnTo>
                  <a:pt x="0" y="227872"/>
                </a:lnTo>
                <a:lnTo>
                  <a:pt x="97112" y="287107"/>
                </a:lnTo>
                <a:lnTo>
                  <a:pt x="92828" y="458011"/>
                </a:lnTo>
                <a:lnTo>
                  <a:pt x="280804" y="366862"/>
                </a:lnTo>
                <a:lnTo>
                  <a:pt x="280804" y="323574"/>
                </a:lnTo>
                <a:lnTo>
                  <a:pt x="282946" y="316734"/>
                </a:lnTo>
                <a:lnTo>
                  <a:pt x="282946" y="309894"/>
                </a:lnTo>
                <a:close/>
              </a:path>
            </a:pathLst>
          </a:custGeom>
          <a:solidFill>
            <a:srgbClr val="E6B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498639" y="5696416"/>
            <a:ext cx="661078" cy="287126"/>
          </a:xfrm>
          <a:custGeom>
            <a:avLst/>
            <a:gdLst/>
            <a:ahLst/>
            <a:cxnLst/>
            <a:rect l="l" t="t" r="r" b="b"/>
            <a:pathLst>
              <a:path w="661078" h="287126">
                <a:moveTo>
                  <a:pt x="378131" y="287126"/>
                </a:moveTo>
                <a:lnTo>
                  <a:pt x="378131" y="282553"/>
                </a:lnTo>
                <a:lnTo>
                  <a:pt x="375989" y="275733"/>
                </a:lnTo>
                <a:lnTo>
                  <a:pt x="375989" y="259766"/>
                </a:lnTo>
                <a:lnTo>
                  <a:pt x="378131" y="252945"/>
                </a:lnTo>
                <a:lnTo>
                  <a:pt x="380273" y="243819"/>
                </a:lnTo>
                <a:lnTo>
                  <a:pt x="384379" y="232425"/>
                </a:lnTo>
                <a:lnTo>
                  <a:pt x="390805" y="221032"/>
                </a:lnTo>
                <a:lnTo>
                  <a:pt x="397053" y="209638"/>
                </a:lnTo>
                <a:lnTo>
                  <a:pt x="401338" y="202798"/>
                </a:lnTo>
                <a:lnTo>
                  <a:pt x="407586" y="198245"/>
                </a:lnTo>
                <a:lnTo>
                  <a:pt x="414012" y="193691"/>
                </a:lnTo>
                <a:lnTo>
                  <a:pt x="420260" y="191405"/>
                </a:lnTo>
                <a:lnTo>
                  <a:pt x="428829" y="184584"/>
                </a:lnTo>
                <a:lnTo>
                  <a:pt x="435077" y="180011"/>
                </a:lnTo>
                <a:lnTo>
                  <a:pt x="445610" y="175457"/>
                </a:lnTo>
                <a:lnTo>
                  <a:pt x="456142" y="170904"/>
                </a:lnTo>
                <a:lnTo>
                  <a:pt x="466853" y="166350"/>
                </a:lnTo>
                <a:lnTo>
                  <a:pt x="479528" y="164064"/>
                </a:lnTo>
                <a:lnTo>
                  <a:pt x="483633" y="161796"/>
                </a:lnTo>
                <a:lnTo>
                  <a:pt x="492202" y="161796"/>
                </a:lnTo>
                <a:lnTo>
                  <a:pt x="498450" y="159510"/>
                </a:lnTo>
                <a:lnTo>
                  <a:pt x="506840" y="159510"/>
                </a:lnTo>
                <a:lnTo>
                  <a:pt x="519515" y="154956"/>
                </a:lnTo>
                <a:lnTo>
                  <a:pt x="532190" y="152670"/>
                </a:lnTo>
                <a:lnTo>
                  <a:pt x="544864" y="148116"/>
                </a:lnTo>
                <a:lnTo>
                  <a:pt x="555575" y="145830"/>
                </a:lnTo>
                <a:lnTo>
                  <a:pt x="566107" y="141276"/>
                </a:lnTo>
                <a:lnTo>
                  <a:pt x="574498" y="139009"/>
                </a:lnTo>
                <a:lnTo>
                  <a:pt x="585030" y="134436"/>
                </a:lnTo>
                <a:lnTo>
                  <a:pt x="593599" y="129883"/>
                </a:lnTo>
                <a:lnTo>
                  <a:pt x="599847" y="125329"/>
                </a:lnTo>
                <a:lnTo>
                  <a:pt x="608237" y="120776"/>
                </a:lnTo>
                <a:lnTo>
                  <a:pt x="614664" y="116222"/>
                </a:lnTo>
                <a:lnTo>
                  <a:pt x="620912" y="111649"/>
                </a:lnTo>
                <a:lnTo>
                  <a:pt x="631623" y="102542"/>
                </a:lnTo>
                <a:lnTo>
                  <a:pt x="640013" y="95702"/>
                </a:lnTo>
                <a:lnTo>
                  <a:pt x="644297" y="84308"/>
                </a:lnTo>
                <a:lnTo>
                  <a:pt x="648403" y="75201"/>
                </a:lnTo>
                <a:lnTo>
                  <a:pt x="652687" y="68361"/>
                </a:lnTo>
                <a:lnTo>
                  <a:pt x="654830" y="61521"/>
                </a:lnTo>
                <a:lnTo>
                  <a:pt x="658935" y="50128"/>
                </a:lnTo>
                <a:lnTo>
                  <a:pt x="661078" y="43288"/>
                </a:lnTo>
                <a:lnTo>
                  <a:pt x="392948" y="0"/>
                </a:lnTo>
                <a:lnTo>
                  <a:pt x="388663" y="2286"/>
                </a:lnTo>
                <a:lnTo>
                  <a:pt x="384379" y="4553"/>
                </a:lnTo>
                <a:lnTo>
                  <a:pt x="378131" y="11393"/>
                </a:lnTo>
                <a:lnTo>
                  <a:pt x="369562" y="15947"/>
                </a:lnTo>
                <a:lnTo>
                  <a:pt x="359030" y="25073"/>
                </a:lnTo>
                <a:lnTo>
                  <a:pt x="346355" y="31894"/>
                </a:lnTo>
                <a:lnTo>
                  <a:pt x="335823" y="41020"/>
                </a:lnTo>
                <a:lnTo>
                  <a:pt x="325290" y="45574"/>
                </a:lnTo>
                <a:lnTo>
                  <a:pt x="318864" y="47860"/>
                </a:lnTo>
                <a:lnTo>
                  <a:pt x="310473" y="52414"/>
                </a:lnTo>
                <a:lnTo>
                  <a:pt x="302083" y="56968"/>
                </a:lnTo>
                <a:lnTo>
                  <a:pt x="291551" y="59254"/>
                </a:lnTo>
                <a:lnTo>
                  <a:pt x="282982" y="63808"/>
                </a:lnTo>
                <a:lnTo>
                  <a:pt x="274592" y="68361"/>
                </a:lnTo>
                <a:lnTo>
                  <a:pt x="264059" y="70648"/>
                </a:lnTo>
                <a:lnTo>
                  <a:pt x="253527" y="75201"/>
                </a:lnTo>
                <a:lnTo>
                  <a:pt x="240852" y="77468"/>
                </a:lnTo>
                <a:lnTo>
                  <a:pt x="228178" y="79755"/>
                </a:lnTo>
                <a:lnTo>
                  <a:pt x="217467" y="82041"/>
                </a:lnTo>
                <a:lnTo>
                  <a:pt x="204971" y="84308"/>
                </a:lnTo>
                <a:lnTo>
                  <a:pt x="192296" y="86595"/>
                </a:lnTo>
                <a:lnTo>
                  <a:pt x="177479" y="88862"/>
                </a:lnTo>
                <a:lnTo>
                  <a:pt x="164805" y="91148"/>
                </a:lnTo>
                <a:lnTo>
                  <a:pt x="137314" y="91148"/>
                </a:lnTo>
                <a:lnTo>
                  <a:pt x="124639" y="93435"/>
                </a:lnTo>
                <a:lnTo>
                  <a:pt x="111964" y="97988"/>
                </a:lnTo>
                <a:lnTo>
                  <a:pt x="101432" y="100256"/>
                </a:lnTo>
                <a:lnTo>
                  <a:pt x="90900" y="104828"/>
                </a:lnTo>
                <a:lnTo>
                  <a:pt x="82331" y="107096"/>
                </a:lnTo>
                <a:lnTo>
                  <a:pt x="73941" y="113936"/>
                </a:lnTo>
                <a:lnTo>
                  <a:pt x="65479" y="118489"/>
                </a:lnTo>
                <a:lnTo>
                  <a:pt x="59142" y="120776"/>
                </a:lnTo>
                <a:lnTo>
                  <a:pt x="50698" y="127616"/>
                </a:lnTo>
                <a:lnTo>
                  <a:pt x="44361" y="134436"/>
                </a:lnTo>
                <a:lnTo>
                  <a:pt x="33792" y="145830"/>
                </a:lnTo>
                <a:lnTo>
                  <a:pt x="23242" y="157224"/>
                </a:lnTo>
                <a:lnTo>
                  <a:pt x="14781" y="168617"/>
                </a:lnTo>
                <a:lnTo>
                  <a:pt x="10568" y="180011"/>
                </a:lnTo>
                <a:lnTo>
                  <a:pt x="6337" y="191405"/>
                </a:lnTo>
                <a:lnTo>
                  <a:pt x="2124" y="200531"/>
                </a:lnTo>
                <a:lnTo>
                  <a:pt x="0" y="207371"/>
                </a:lnTo>
                <a:lnTo>
                  <a:pt x="0" y="221032"/>
                </a:lnTo>
                <a:lnTo>
                  <a:pt x="378131" y="2871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59718" y="5185971"/>
            <a:ext cx="449858" cy="688189"/>
          </a:xfrm>
          <a:custGeom>
            <a:avLst/>
            <a:gdLst/>
            <a:ahLst/>
            <a:cxnLst/>
            <a:rect l="l" t="t" r="r" b="b"/>
            <a:pathLst>
              <a:path w="449858" h="688189">
                <a:moveTo>
                  <a:pt x="234569" y="173190"/>
                </a:moveTo>
                <a:lnTo>
                  <a:pt x="238675" y="180030"/>
                </a:lnTo>
                <a:lnTo>
                  <a:pt x="242959" y="186870"/>
                </a:lnTo>
                <a:lnTo>
                  <a:pt x="249207" y="200531"/>
                </a:lnTo>
                <a:lnTo>
                  <a:pt x="259739" y="214211"/>
                </a:lnTo>
                <a:lnTo>
                  <a:pt x="270450" y="225605"/>
                </a:lnTo>
                <a:lnTo>
                  <a:pt x="280983" y="239265"/>
                </a:lnTo>
                <a:lnTo>
                  <a:pt x="291515" y="252945"/>
                </a:lnTo>
                <a:lnTo>
                  <a:pt x="302048" y="266625"/>
                </a:lnTo>
                <a:lnTo>
                  <a:pt x="306332" y="273446"/>
                </a:lnTo>
                <a:lnTo>
                  <a:pt x="312580" y="280286"/>
                </a:lnTo>
                <a:lnTo>
                  <a:pt x="319006" y="289413"/>
                </a:lnTo>
                <a:lnTo>
                  <a:pt x="325255" y="296233"/>
                </a:lnTo>
                <a:lnTo>
                  <a:pt x="329539" y="305360"/>
                </a:lnTo>
                <a:lnTo>
                  <a:pt x="333823" y="312200"/>
                </a:lnTo>
                <a:lnTo>
                  <a:pt x="337929" y="321307"/>
                </a:lnTo>
                <a:lnTo>
                  <a:pt x="342213" y="332701"/>
                </a:lnTo>
                <a:lnTo>
                  <a:pt x="346498" y="339541"/>
                </a:lnTo>
                <a:lnTo>
                  <a:pt x="350604" y="350934"/>
                </a:lnTo>
                <a:lnTo>
                  <a:pt x="352746" y="362328"/>
                </a:lnTo>
                <a:lnTo>
                  <a:pt x="357030" y="373722"/>
                </a:lnTo>
                <a:lnTo>
                  <a:pt x="357030" y="398776"/>
                </a:lnTo>
                <a:lnTo>
                  <a:pt x="354888" y="407902"/>
                </a:lnTo>
                <a:lnTo>
                  <a:pt x="352746" y="419296"/>
                </a:lnTo>
                <a:lnTo>
                  <a:pt x="346498" y="428403"/>
                </a:lnTo>
                <a:lnTo>
                  <a:pt x="344356" y="437530"/>
                </a:lnTo>
                <a:lnTo>
                  <a:pt x="337929" y="446637"/>
                </a:lnTo>
                <a:lnTo>
                  <a:pt x="331681" y="453477"/>
                </a:lnTo>
                <a:lnTo>
                  <a:pt x="323112" y="460317"/>
                </a:lnTo>
                <a:lnTo>
                  <a:pt x="312580" y="467157"/>
                </a:lnTo>
                <a:lnTo>
                  <a:pt x="304190" y="473978"/>
                </a:lnTo>
                <a:lnTo>
                  <a:pt x="293657" y="480818"/>
                </a:lnTo>
                <a:lnTo>
                  <a:pt x="280983" y="483104"/>
                </a:lnTo>
                <a:lnTo>
                  <a:pt x="270450" y="489944"/>
                </a:lnTo>
                <a:lnTo>
                  <a:pt x="257776" y="494498"/>
                </a:lnTo>
                <a:lnTo>
                  <a:pt x="247065" y="499051"/>
                </a:lnTo>
                <a:lnTo>
                  <a:pt x="238675" y="501338"/>
                </a:lnTo>
                <a:lnTo>
                  <a:pt x="232427" y="503605"/>
                </a:lnTo>
                <a:lnTo>
                  <a:pt x="226000" y="505891"/>
                </a:lnTo>
                <a:lnTo>
                  <a:pt x="219752" y="508158"/>
                </a:lnTo>
                <a:lnTo>
                  <a:pt x="211183" y="510445"/>
                </a:lnTo>
                <a:lnTo>
                  <a:pt x="204935" y="512731"/>
                </a:lnTo>
                <a:lnTo>
                  <a:pt x="198509" y="512731"/>
                </a:lnTo>
                <a:lnTo>
                  <a:pt x="192261" y="517285"/>
                </a:lnTo>
                <a:lnTo>
                  <a:pt x="183870" y="517285"/>
                </a:lnTo>
                <a:lnTo>
                  <a:pt x="177444" y="519552"/>
                </a:lnTo>
                <a:lnTo>
                  <a:pt x="171196" y="521838"/>
                </a:lnTo>
                <a:lnTo>
                  <a:pt x="164769" y="524125"/>
                </a:lnTo>
                <a:lnTo>
                  <a:pt x="149952" y="528679"/>
                </a:lnTo>
                <a:lnTo>
                  <a:pt x="137278" y="535519"/>
                </a:lnTo>
                <a:lnTo>
                  <a:pt x="124603" y="540072"/>
                </a:lnTo>
                <a:lnTo>
                  <a:pt x="111929" y="542339"/>
                </a:lnTo>
                <a:lnTo>
                  <a:pt x="99254" y="549179"/>
                </a:lnTo>
                <a:lnTo>
                  <a:pt x="88722" y="556019"/>
                </a:lnTo>
                <a:lnTo>
                  <a:pt x="76047" y="562859"/>
                </a:lnTo>
                <a:lnTo>
                  <a:pt x="65515" y="569699"/>
                </a:lnTo>
                <a:lnTo>
                  <a:pt x="54982" y="576520"/>
                </a:lnTo>
                <a:lnTo>
                  <a:pt x="48556" y="585647"/>
                </a:lnTo>
                <a:lnTo>
                  <a:pt x="42308" y="590200"/>
                </a:lnTo>
                <a:lnTo>
                  <a:pt x="35881" y="599307"/>
                </a:lnTo>
                <a:lnTo>
                  <a:pt x="29633" y="608434"/>
                </a:lnTo>
                <a:lnTo>
                  <a:pt x="21064" y="624381"/>
                </a:lnTo>
                <a:lnTo>
                  <a:pt x="16958" y="631221"/>
                </a:lnTo>
                <a:lnTo>
                  <a:pt x="12674" y="638061"/>
                </a:lnTo>
                <a:lnTo>
                  <a:pt x="8390" y="644882"/>
                </a:lnTo>
                <a:lnTo>
                  <a:pt x="6426" y="654008"/>
                </a:lnTo>
                <a:lnTo>
                  <a:pt x="2142" y="667669"/>
                </a:lnTo>
                <a:lnTo>
                  <a:pt x="0" y="679063"/>
                </a:lnTo>
                <a:lnTo>
                  <a:pt x="42308" y="688189"/>
                </a:lnTo>
                <a:lnTo>
                  <a:pt x="42308" y="683635"/>
                </a:lnTo>
                <a:lnTo>
                  <a:pt x="44450" y="676795"/>
                </a:lnTo>
                <a:lnTo>
                  <a:pt x="46414" y="667669"/>
                </a:lnTo>
                <a:lnTo>
                  <a:pt x="52840" y="654008"/>
                </a:lnTo>
                <a:lnTo>
                  <a:pt x="57124" y="647168"/>
                </a:lnTo>
                <a:lnTo>
                  <a:pt x="61230" y="638061"/>
                </a:lnTo>
                <a:lnTo>
                  <a:pt x="67657" y="631221"/>
                </a:lnTo>
                <a:lnTo>
                  <a:pt x="76047" y="622095"/>
                </a:lnTo>
                <a:lnTo>
                  <a:pt x="82474" y="612987"/>
                </a:lnTo>
                <a:lnTo>
                  <a:pt x="93006" y="606147"/>
                </a:lnTo>
                <a:lnTo>
                  <a:pt x="97112" y="601594"/>
                </a:lnTo>
                <a:lnTo>
                  <a:pt x="103538" y="597040"/>
                </a:lnTo>
                <a:lnTo>
                  <a:pt x="109786" y="592487"/>
                </a:lnTo>
                <a:lnTo>
                  <a:pt x="118355" y="587914"/>
                </a:lnTo>
                <a:lnTo>
                  <a:pt x="124603" y="583360"/>
                </a:lnTo>
                <a:lnTo>
                  <a:pt x="131030" y="578807"/>
                </a:lnTo>
                <a:lnTo>
                  <a:pt x="139420" y="576520"/>
                </a:lnTo>
                <a:lnTo>
                  <a:pt x="149952" y="571967"/>
                </a:lnTo>
                <a:lnTo>
                  <a:pt x="158521" y="567413"/>
                </a:lnTo>
                <a:lnTo>
                  <a:pt x="171196" y="562859"/>
                </a:lnTo>
                <a:lnTo>
                  <a:pt x="181728" y="558306"/>
                </a:lnTo>
                <a:lnTo>
                  <a:pt x="194403" y="556019"/>
                </a:lnTo>
                <a:lnTo>
                  <a:pt x="204935" y="549179"/>
                </a:lnTo>
                <a:lnTo>
                  <a:pt x="215468" y="546912"/>
                </a:lnTo>
                <a:lnTo>
                  <a:pt x="228142" y="542339"/>
                </a:lnTo>
                <a:lnTo>
                  <a:pt x="242959" y="537786"/>
                </a:lnTo>
                <a:lnTo>
                  <a:pt x="253491" y="533232"/>
                </a:lnTo>
                <a:lnTo>
                  <a:pt x="266166" y="526392"/>
                </a:lnTo>
                <a:lnTo>
                  <a:pt x="278841" y="521838"/>
                </a:lnTo>
                <a:lnTo>
                  <a:pt x="291515" y="517285"/>
                </a:lnTo>
                <a:lnTo>
                  <a:pt x="302048" y="510445"/>
                </a:lnTo>
                <a:lnTo>
                  <a:pt x="312580" y="503605"/>
                </a:lnTo>
                <a:lnTo>
                  <a:pt x="323112" y="496765"/>
                </a:lnTo>
                <a:lnTo>
                  <a:pt x="331681" y="492211"/>
                </a:lnTo>
                <a:lnTo>
                  <a:pt x="340071" y="483104"/>
                </a:lnTo>
                <a:lnTo>
                  <a:pt x="350604" y="476264"/>
                </a:lnTo>
                <a:lnTo>
                  <a:pt x="359172" y="467157"/>
                </a:lnTo>
                <a:lnTo>
                  <a:pt x="367563" y="460317"/>
                </a:lnTo>
                <a:lnTo>
                  <a:pt x="371847" y="448923"/>
                </a:lnTo>
                <a:lnTo>
                  <a:pt x="378095" y="437530"/>
                </a:lnTo>
                <a:lnTo>
                  <a:pt x="382379" y="428403"/>
                </a:lnTo>
                <a:lnTo>
                  <a:pt x="386485" y="417010"/>
                </a:lnTo>
                <a:lnTo>
                  <a:pt x="388627" y="403349"/>
                </a:lnTo>
                <a:lnTo>
                  <a:pt x="388627" y="364595"/>
                </a:lnTo>
                <a:lnTo>
                  <a:pt x="386485" y="350934"/>
                </a:lnTo>
                <a:lnTo>
                  <a:pt x="382379" y="337254"/>
                </a:lnTo>
                <a:lnTo>
                  <a:pt x="378095" y="325861"/>
                </a:lnTo>
                <a:lnTo>
                  <a:pt x="375953" y="314467"/>
                </a:lnTo>
                <a:lnTo>
                  <a:pt x="371847" y="303073"/>
                </a:lnTo>
                <a:lnTo>
                  <a:pt x="365420" y="291680"/>
                </a:lnTo>
                <a:lnTo>
                  <a:pt x="361136" y="282573"/>
                </a:lnTo>
                <a:lnTo>
                  <a:pt x="357030" y="275733"/>
                </a:lnTo>
                <a:lnTo>
                  <a:pt x="350604" y="266625"/>
                </a:lnTo>
                <a:lnTo>
                  <a:pt x="346498" y="257499"/>
                </a:lnTo>
                <a:lnTo>
                  <a:pt x="340071" y="250659"/>
                </a:lnTo>
                <a:lnTo>
                  <a:pt x="335787" y="243838"/>
                </a:lnTo>
                <a:lnTo>
                  <a:pt x="325255" y="230158"/>
                </a:lnTo>
                <a:lnTo>
                  <a:pt x="314722" y="218765"/>
                </a:lnTo>
                <a:lnTo>
                  <a:pt x="304190" y="207371"/>
                </a:lnTo>
                <a:lnTo>
                  <a:pt x="295799" y="195977"/>
                </a:lnTo>
                <a:lnTo>
                  <a:pt x="285089" y="182297"/>
                </a:lnTo>
                <a:lnTo>
                  <a:pt x="278841" y="173190"/>
                </a:lnTo>
                <a:lnTo>
                  <a:pt x="270450" y="164083"/>
                </a:lnTo>
                <a:lnTo>
                  <a:pt x="268308" y="152689"/>
                </a:lnTo>
                <a:lnTo>
                  <a:pt x="266166" y="139009"/>
                </a:lnTo>
                <a:lnTo>
                  <a:pt x="268308" y="127616"/>
                </a:lnTo>
                <a:lnTo>
                  <a:pt x="268308" y="118508"/>
                </a:lnTo>
                <a:lnTo>
                  <a:pt x="270450" y="109382"/>
                </a:lnTo>
                <a:lnTo>
                  <a:pt x="274556" y="100275"/>
                </a:lnTo>
                <a:lnTo>
                  <a:pt x="280983" y="95721"/>
                </a:lnTo>
                <a:lnTo>
                  <a:pt x="285089" y="88881"/>
                </a:lnTo>
                <a:lnTo>
                  <a:pt x="293657" y="82041"/>
                </a:lnTo>
                <a:lnTo>
                  <a:pt x="302048" y="75201"/>
                </a:lnTo>
                <a:lnTo>
                  <a:pt x="310438" y="70648"/>
                </a:lnTo>
                <a:lnTo>
                  <a:pt x="319006" y="63808"/>
                </a:lnTo>
                <a:lnTo>
                  <a:pt x="329539" y="61521"/>
                </a:lnTo>
                <a:lnTo>
                  <a:pt x="337929" y="56968"/>
                </a:lnTo>
                <a:lnTo>
                  <a:pt x="348462" y="52414"/>
                </a:lnTo>
                <a:lnTo>
                  <a:pt x="359172" y="47860"/>
                </a:lnTo>
                <a:lnTo>
                  <a:pt x="367563" y="45574"/>
                </a:lnTo>
                <a:lnTo>
                  <a:pt x="378095" y="43307"/>
                </a:lnTo>
                <a:lnTo>
                  <a:pt x="388627" y="41020"/>
                </a:lnTo>
                <a:lnTo>
                  <a:pt x="401302" y="38734"/>
                </a:lnTo>
                <a:lnTo>
                  <a:pt x="411834" y="36467"/>
                </a:lnTo>
                <a:lnTo>
                  <a:pt x="422545" y="34180"/>
                </a:lnTo>
                <a:lnTo>
                  <a:pt x="445752" y="34180"/>
                </a:lnTo>
                <a:lnTo>
                  <a:pt x="449858" y="36467"/>
                </a:lnTo>
                <a:lnTo>
                  <a:pt x="447895" y="2286"/>
                </a:lnTo>
                <a:lnTo>
                  <a:pt x="439326" y="2286"/>
                </a:lnTo>
                <a:lnTo>
                  <a:pt x="428793" y="0"/>
                </a:lnTo>
                <a:lnTo>
                  <a:pt x="392912" y="0"/>
                </a:lnTo>
                <a:lnTo>
                  <a:pt x="384522" y="2286"/>
                </a:lnTo>
                <a:lnTo>
                  <a:pt x="373811" y="2286"/>
                </a:lnTo>
                <a:lnTo>
                  <a:pt x="365420" y="4553"/>
                </a:lnTo>
                <a:lnTo>
                  <a:pt x="357030" y="6840"/>
                </a:lnTo>
                <a:lnTo>
                  <a:pt x="346498" y="11393"/>
                </a:lnTo>
                <a:lnTo>
                  <a:pt x="335787" y="13680"/>
                </a:lnTo>
                <a:lnTo>
                  <a:pt x="325255" y="18233"/>
                </a:lnTo>
                <a:lnTo>
                  <a:pt x="314722" y="22787"/>
                </a:lnTo>
                <a:lnTo>
                  <a:pt x="304190" y="27340"/>
                </a:lnTo>
                <a:lnTo>
                  <a:pt x="295799" y="31913"/>
                </a:lnTo>
                <a:lnTo>
                  <a:pt x="285089" y="38734"/>
                </a:lnTo>
                <a:lnTo>
                  <a:pt x="276698" y="45574"/>
                </a:lnTo>
                <a:lnTo>
                  <a:pt x="270450" y="54700"/>
                </a:lnTo>
                <a:lnTo>
                  <a:pt x="261882" y="61521"/>
                </a:lnTo>
                <a:lnTo>
                  <a:pt x="253491" y="68361"/>
                </a:lnTo>
                <a:lnTo>
                  <a:pt x="247065" y="77488"/>
                </a:lnTo>
                <a:lnTo>
                  <a:pt x="242959" y="86595"/>
                </a:lnTo>
                <a:lnTo>
                  <a:pt x="236532" y="95721"/>
                </a:lnTo>
                <a:lnTo>
                  <a:pt x="234569" y="104828"/>
                </a:lnTo>
                <a:lnTo>
                  <a:pt x="230284" y="113936"/>
                </a:lnTo>
                <a:lnTo>
                  <a:pt x="230284" y="150403"/>
                </a:lnTo>
                <a:lnTo>
                  <a:pt x="232427" y="157243"/>
                </a:lnTo>
                <a:lnTo>
                  <a:pt x="232427" y="164083"/>
                </a:lnTo>
                <a:lnTo>
                  <a:pt x="234569" y="1731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53470" y="5516386"/>
            <a:ext cx="639977" cy="446637"/>
          </a:xfrm>
          <a:custGeom>
            <a:avLst/>
            <a:gdLst/>
            <a:ahLst/>
            <a:cxnLst/>
            <a:rect l="l" t="t" r="r" b="b"/>
            <a:pathLst>
              <a:path w="639977" h="446637">
                <a:moveTo>
                  <a:pt x="6248" y="405616"/>
                </a:moveTo>
                <a:lnTo>
                  <a:pt x="2142" y="410189"/>
                </a:lnTo>
                <a:lnTo>
                  <a:pt x="0" y="414742"/>
                </a:lnTo>
                <a:lnTo>
                  <a:pt x="21064" y="446637"/>
                </a:lnTo>
                <a:lnTo>
                  <a:pt x="21064" y="444370"/>
                </a:lnTo>
                <a:lnTo>
                  <a:pt x="25349" y="442083"/>
                </a:lnTo>
                <a:lnTo>
                  <a:pt x="31597" y="437530"/>
                </a:lnTo>
                <a:lnTo>
                  <a:pt x="39987" y="432976"/>
                </a:lnTo>
                <a:lnTo>
                  <a:pt x="44271" y="428403"/>
                </a:lnTo>
                <a:lnTo>
                  <a:pt x="50698" y="426136"/>
                </a:lnTo>
                <a:lnTo>
                  <a:pt x="56946" y="421582"/>
                </a:lnTo>
                <a:lnTo>
                  <a:pt x="63372" y="419296"/>
                </a:lnTo>
                <a:lnTo>
                  <a:pt x="71763" y="414742"/>
                </a:lnTo>
                <a:lnTo>
                  <a:pt x="80153" y="410189"/>
                </a:lnTo>
                <a:lnTo>
                  <a:pt x="88722" y="405616"/>
                </a:lnTo>
                <a:lnTo>
                  <a:pt x="99254" y="403349"/>
                </a:lnTo>
                <a:lnTo>
                  <a:pt x="107644" y="398795"/>
                </a:lnTo>
                <a:lnTo>
                  <a:pt x="118177" y="394222"/>
                </a:lnTo>
                <a:lnTo>
                  <a:pt x="130851" y="389669"/>
                </a:lnTo>
                <a:lnTo>
                  <a:pt x="143526" y="385115"/>
                </a:lnTo>
                <a:lnTo>
                  <a:pt x="154058" y="380562"/>
                </a:lnTo>
                <a:lnTo>
                  <a:pt x="166733" y="376008"/>
                </a:lnTo>
                <a:lnTo>
                  <a:pt x="175302" y="373722"/>
                </a:lnTo>
                <a:lnTo>
                  <a:pt x="183692" y="371435"/>
                </a:lnTo>
                <a:lnTo>
                  <a:pt x="190118" y="369168"/>
                </a:lnTo>
                <a:lnTo>
                  <a:pt x="198509" y="366882"/>
                </a:lnTo>
                <a:lnTo>
                  <a:pt x="204757" y="364614"/>
                </a:lnTo>
                <a:lnTo>
                  <a:pt x="213325" y="362328"/>
                </a:lnTo>
                <a:lnTo>
                  <a:pt x="219573" y="360042"/>
                </a:lnTo>
                <a:lnTo>
                  <a:pt x="228142" y="357774"/>
                </a:lnTo>
                <a:lnTo>
                  <a:pt x="234390" y="355488"/>
                </a:lnTo>
                <a:lnTo>
                  <a:pt x="242780" y="353221"/>
                </a:lnTo>
                <a:lnTo>
                  <a:pt x="253313" y="350934"/>
                </a:lnTo>
                <a:lnTo>
                  <a:pt x="261882" y="350934"/>
                </a:lnTo>
                <a:lnTo>
                  <a:pt x="270272" y="346381"/>
                </a:lnTo>
                <a:lnTo>
                  <a:pt x="278662" y="346381"/>
                </a:lnTo>
                <a:lnTo>
                  <a:pt x="287231" y="344094"/>
                </a:lnTo>
                <a:lnTo>
                  <a:pt x="297763" y="341827"/>
                </a:lnTo>
                <a:lnTo>
                  <a:pt x="308296" y="339541"/>
                </a:lnTo>
                <a:lnTo>
                  <a:pt x="316686" y="337254"/>
                </a:lnTo>
                <a:lnTo>
                  <a:pt x="327397" y="334987"/>
                </a:lnTo>
                <a:lnTo>
                  <a:pt x="337929" y="334987"/>
                </a:lnTo>
                <a:lnTo>
                  <a:pt x="346319" y="332701"/>
                </a:lnTo>
                <a:lnTo>
                  <a:pt x="356852" y="330433"/>
                </a:lnTo>
                <a:lnTo>
                  <a:pt x="365420" y="328147"/>
                </a:lnTo>
                <a:lnTo>
                  <a:pt x="375953" y="325861"/>
                </a:lnTo>
                <a:lnTo>
                  <a:pt x="384343" y="323593"/>
                </a:lnTo>
                <a:lnTo>
                  <a:pt x="394876" y="321307"/>
                </a:lnTo>
                <a:lnTo>
                  <a:pt x="403444" y="319040"/>
                </a:lnTo>
                <a:lnTo>
                  <a:pt x="413977" y="316753"/>
                </a:lnTo>
                <a:lnTo>
                  <a:pt x="420225" y="312200"/>
                </a:lnTo>
                <a:lnTo>
                  <a:pt x="428793" y="309913"/>
                </a:lnTo>
                <a:lnTo>
                  <a:pt x="437184" y="307646"/>
                </a:lnTo>
                <a:lnTo>
                  <a:pt x="445574" y="305360"/>
                </a:lnTo>
                <a:lnTo>
                  <a:pt x="454143" y="300806"/>
                </a:lnTo>
                <a:lnTo>
                  <a:pt x="462533" y="298520"/>
                </a:lnTo>
                <a:lnTo>
                  <a:pt x="468781" y="293966"/>
                </a:lnTo>
                <a:lnTo>
                  <a:pt x="477350" y="291680"/>
                </a:lnTo>
                <a:lnTo>
                  <a:pt x="483598" y="287126"/>
                </a:lnTo>
                <a:lnTo>
                  <a:pt x="491988" y="284859"/>
                </a:lnTo>
                <a:lnTo>
                  <a:pt x="498414" y="280286"/>
                </a:lnTo>
                <a:lnTo>
                  <a:pt x="506805" y="275733"/>
                </a:lnTo>
                <a:lnTo>
                  <a:pt x="519479" y="268893"/>
                </a:lnTo>
                <a:lnTo>
                  <a:pt x="532154" y="259785"/>
                </a:lnTo>
                <a:lnTo>
                  <a:pt x="544828" y="250678"/>
                </a:lnTo>
                <a:lnTo>
                  <a:pt x="555361" y="241552"/>
                </a:lnTo>
                <a:lnTo>
                  <a:pt x="566072" y="232445"/>
                </a:lnTo>
                <a:lnTo>
                  <a:pt x="578746" y="223318"/>
                </a:lnTo>
                <a:lnTo>
                  <a:pt x="584994" y="209657"/>
                </a:lnTo>
                <a:lnTo>
                  <a:pt x="593385" y="198264"/>
                </a:lnTo>
                <a:lnTo>
                  <a:pt x="601953" y="186870"/>
                </a:lnTo>
                <a:lnTo>
                  <a:pt x="610344" y="175477"/>
                </a:lnTo>
                <a:lnTo>
                  <a:pt x="614628" y="164083"/>
                </a:lnTo>
                <a:lnTo>
                  <a:pt x="620876" y="150403"/>
                </a:lnTo>
                <a:lnTo>
                  <a:pt x="627303" y="136742"/>
                </a:lnTo>
                <a:lnTo>
                  <a:pt x="631408" y="125329"/>
                </a:lnTo>
                <a:lnTo>
                  <a:pt x="633551" y="116222"/>
                </a:lnTo>
                <a:lnTo>
                  <a:pt x="633551" y="109382"/>
                </a:lnTo>
                <a:lnTo>
                  <a:pt x="635693" y="102542"/>
                </a:lnTo>
                <a:lnTo>
                  <a:pt x="635693" y="86595"/>
                </a:lnTo>
                <a:lnTo>
                  <a:pt x="637835" y="79755"/>
                </a:lnTo>
                <a:lnTo>
                  <a:pt x="639977" y="70648"/>
                </a:lnTo>
                <a:lnTo>
                  <a:pt x="639977" y="0"/>
                </a:lnTo>
                <a:lnTo>
                  <a:pt x="606059" y="4572"/>
                </a:lnTo>
                <a:lnTo>
                  <a:pt x="606059" y="43307"/>
                </a:lnTo>
                <a:lnTo>
                  <a:pt x="604096" y="50147"/>
                </a:lnTo>
                <a:lnTo>
                  <a:pt x="601953" y="61540"/>
                </a:lnTo>
                <a:lnTo>
                  <a:pt x="599811" y="70648"/>
                </a:lnTo>
                <a:lnTo>
                  <a:pt x="599811" y="82041"/>
                </a:lnTo>
                <a:lnTo>
                  <a:pt x="595527" y="93435"/>
                </a:lnTo>
                <a:lnTo>
                  <a:pt x="593385" y="104828"/>
                </a:lnTo>
                <a:lnTo>
                  <a:pt x="589279" y="116222"/>
                </a:lnTo>
                <a:lnTo>
                  <a:pt x="584994" y="129902"/>
                </a:lnTo>
                <a:lnTo>
                  <a:pt x="578746" y="143563"/>
                </a:lnTo>
                <a:lnTo>
                  <a:pt x="572320" y="154956"/>
                </a:lnTo>
                <a:lnTo>
                  <a:pt x="563930" y="166350"/>
                </a:lnTo>
                <a:lnTo>
                  <a:pt x="555361" y="180030"/>
                </a:lnTo>
                <a:lnTo>
                  <a:pt x="544828" y="191424"/>
                </a:lnTo>
                <a:lnTo>
                  <a:pt x="536438" y="202817"/>
                </a:lnTo>
                <a:lnTo>
                  <a:pt x="523764" y="216497"/>
                </a:lnTo>
                <a:lnTo>
                  <a:pt x="511089" y="227891"/>
                </a:lnTo>
                <a:lnTo>
                  <a:pt x="502699" y="232445"/>
                </a:lnTo>
                <a:lnTo>
                  <a:pt x="494130" y="236998"/>
                </a:lnTo>
                <a:lnTo>
                  <a:pt x="487882" y="241552"/>
                </a:lnTo>
                <a:lnTo>
                  <a:pt x="479313" y="248392"/>
                </a:lnTo>
                <a:lnTo>
                  <a:pt x="468781" y="250678"/>
                </a:lnTo>
                <a:lnTo>
                  <a:pt x="460391" y="257499"/>
                </a:lnTo>
                <a:lnTo>
                  <a:pt x="452000" y="262072"/>
                </a:lnTo>
                <a:lnTo>
                  <a:pt x="443432" y="268893"/>
                </a:lnTo>
                <a:lnTo>
                  <a:pt x="432899" y="271179"/>
                </a:lnTo>
                <a:lnTo>
                  <a:pt x="422367" y="275733"/>
                </a:lnTo>
                <a:lnTo>
                  <a:pt x="411834" y="280286"/>
                </a:lnTo>
                <a:lnTo>
                  <a:pt x="401302" y="284859"/>
                </a:lnTo>
                <a:lnTo>
                  <a:pt x="388627" y="287126"/>
                </a:lnTo>
                <a:lnTo>
                  <a:pt x="378095" y="291680"/>
                </a:lnTo>
                <a:lnTo>
                  <a:pt x="365420" y="293966"/>
                </a:lnTo>
                <a:lnTo>
                  <a:pt x="352746" y="298520"/>
                </a:lnTo>
                <a:lnTo>
                  <a:pt x="337929" y="298520"/>
                </a:lnTo>
                <a:lnTo>
                  <a:pt x="325255" y="300806"/>
                </a:lnTo>
                <a:lnTo>
                  <a:pt x="310438" y="305360"/>
                </a:lnTo>
                <a:lnTo>
                  <a:pt x="299905" y="307646"/>
                </a:lnTo>
                <a:lnTo>
                  <a:pt x="287231" y="307646"/>
                </a:lnTo>
                <a:lnTo>
                  <a:pt x="276698" y="312200"/>
                </a:lnTo>
                <a:lnTo>
                  <a:pt x="265987" y="314467"/>
                </a:lnTo>
                <a:lnTo>
                  <a:pt x="255455" y="319040"/>
                </a:lnTo>
                <a:lnTo>
                  <a:pt x="242780" y="319040"/>
                </a:lnTo>
                <a:lnTo>
                  <a:pt x="232248" y="321307"/>
                </a:lnTo>
                <a:lnTo>
                  <a:pt x="221716" y="323593"/>
                </a:lnTo>
                <a:lnTo>
                  <a:pt x="213325" y="328147"/>
                </a:lnTo>
                <a:lnTo>
                  <a:pt x="202793" y="328147"/>
                </a:lnTo>
                <a:lnTo>
                  <a:pt x="194224" y="332701"/>
                </a:lnTo>
                <a:lnTo>
                  <a:pt x="183692" y="334987"/>
                </a:lnTo>
                <a:lnTo>
                  <a:pt x="177444" y="337254"/>
                </a:lnTo>
                <a:lnTo>
                  <a:pt x="166733" y="339541"/>
                </a:lnTo>
                <a:lnTo>
                  <a:pt x="158343" y="341827"/>
                </a:lnTo>
                <a:lnTo>
                  <a:pt x="149952" y="344094"/>
                </a:lnTo>
                <a:lnTo>
                  <a:pt x="143526" y="346381"/>
                </a:lnTo>
                <a:lnTo>
                  <a:pt x="135136" y="348648"/>
                </a:lnTo>
                <a:lnTo>
                  <a:pt x="126745" y="350934"/>
                </a:lnTo>
                <a:lnTo>
                  <a:pt x="122461" y="353221"/>
                </a:lnTo>
                <a:lnTo>
                  <a:pt x="116035" y="357774"/>
                </a:lnTo>
                <a:lnTo>
                  <a:pt x="107644" y="357774"/>
                </a:lnTo>
                <a:lnTo>
                  <a:pt x="101396" y="360042"/>
                </a:lnTo>
                <a:lnTo>
                  <a:pt x="94970" y="362328"/>
                </a:lnTo>
                <a:lnTo>
                  <a:pt x="88722" y="366882"/>
                </a:lnTo>
                <a:lnTo>
                  <a:pt x="78011" y="371435"/>
                </a:lnTo>
                <a:lnTo>
                  <a:pt x="69621" y="376008"/>
                </a:lnTo>
                <a:lnTo>
                  <a:pt x="56946" y="378275"/>
                </a:lnTo>
                <a:lnTo>
                  <a:pt x="50698" y="382829"/>
                </a:lnTo>
                <a:lnTo>
                  <a:pt x="42129" y="387402"/>
                </a:lnTo>
                <a:lnTo>
                  <a:pt x="35881" y="389669"/>
                </a:lnTo>
                <a:lnTo>
                  <a:pt x="23207" y="396509"/>
                </a:lnTo>
                <a:lnTo>
                  <a:pt x="14638" y="403349"/>
                </a:lnTo>
                <a:lnTo>
                  <a:pt x="6248" y="4056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97741" y="5119896"/>
            <a:ext cx="285089" cy="136723"/>
          </a:xfrm>
          <a:custGeom>
            <a:avLst/>
            <a:gdLst/>
            <a:ahLst/>
            <a:cxnLst/>
            <a:rect l="l" t="t" r="r" b="b"/>
            <a:pathLst>
              <a:path w="285089" h="136723">
                <a:moveTo>
                  <a:pt x="31775" y="136723"/>
                </a:moveTo>
                <a:lnTo>
                  <a:pt x="38023" y="132169"/>
                </a:lnTo>
                <a:lnTo>
                  <a:pt x="46414" y="127596"/>
                </a:lnTo>
                <a:lnTo>
                  <a:pt x="52840" y="125329"/>
                </a:lnTo>
                <a:lnTo>
                  <a:pt x="59088" y="120776"/>
                </a:lnTo>
                <a:lnTo>
                  <a:pt x="65515" y="116203"/>
                </a:lnTo>
                <a:lnTo>
                  <a:pt x="73905" y="111649"/>
                </a:lnTo>
                <a:lnTo>
                  <a:pt x="80331" y="107096"/>
                </a:lnTo>
                <a:lnTo>
                  <a:pt x="86579" y="104809"/>
                </a:lnTo>
                <a:lnTo>
                  <a:pt x="99254" y="97988"/>
                </a:lnTo>
                <a:lnTo>
                  <a:pt x="111929" y="91148"/>
                </a:lnTo>
                <a:lnTo>
                  <a:pt x="124603" y="84308"/>
                </a:lnTo>
                <a:lnTo>
                  <a:pt x="137278" y="82022"/>
                </a:lnTo>
                <a:lnTo>
                  <a:pt x="147810" y="75201"/>
                </a:lnTo>
                <a:lnTo>
                  <a:pt x="158521" y="70628"/>
                </a:lnTo>
                <a:lnTo>
                  <a:pt x="169054" y="66075"/>
                </a:lnTo>
                <a:lnTo>
                  <a:pt x="179586" y="61521"/>
                </a:lnTo>
                <a:lnTo>
                  <a:pt x="187976" y="59235"/>
                </a:lnTo>
                <a:lnTo>
                  <a:pt x="198509" y="54681"/>
                </a:lnTo>
                <a:lnTo>
                  <a:pt x="207077" y="52414"/>
                </a:lnTo>
                <a:lnTo>
                  <a:pt x="217610" y="47841"/>
                </a:lnTo>
                <a:lnTo>
                  <a:pt x="223858" y="45574"/>
                </a:lnTo>
                <a:lnTo>
                  <a:pt x="230284" y="43288"/>
                </a:lnTo>
                <a:lnTo>
                  <a:pt x="238675" y="38734"/>
                </a:lnTo>
                <a:lnTo>
                  <a:pt x="245101" y="38734"/>
                </a:lnTo>
                <a:lnTo>
                  <a:pt x="255634" y="36448"/>
                </a:lnTo>
                <a:lnTo>
                  <a:pt x="266166" y="31894"/>
                </a:lnTo>
                <a:lnTo>
                  <a:pt x="272414" y="29627"/>
                </a:lnTo>
                <a:lnTo>
                  <a:pt x="285089" y="29627"/>
                </a:lnTo>
                <a:lnTo>
                  <a:pt x="278841" y="0"/>
                </a:lnTo>
                <a:lnTo>
                  <a:pt x="274556" y="0"/>
                </a:lnTo>
                <a:lnTo>
                  <a:pt x="268308" y="2267"/>
                </a:lnTo>
                <a:lnTo>
                  <a:pt x="257776" y="2267"/>
                </a:lnTo>
                <a:lnTo>
                  <a:pt x="251349" y="4553"/>
                </a:lnTo>
                <a:lnTo>
                  <a:pt x="242959" y="9107"/>
                </a:lnTo>
                <a:lnTo>
                  <a:pt x="232427" y="9107"/>
                </a:lnTo>
                <a:lnTo>
                  <a:pt x="223858" y="11393"/>
                </a:lnTo>
                <a:lnTo>
                  <a:pt x="211183" y="15947"/>
                </a:lnTo>
                <a:lnTo>
                  <a:pt x="200651" y="20500"/>
                </a:lnTo>
                <a:lnTo>
                  <a:pt x="187976" y="25054"/>
                </a:lnTo>
                <a:lnTo>
                  <a:pt x="175302" y="29627"/>
                </a:lnTo>
                <a:lnTo>
                  <a:pt x="166911" y="31894"/>
                </a:lnTo>
                <a:lnTo>
                  <a:pt x="160485" y="34180"/>
                </a:lnTo>
                <a:lnTo>
                  <a:pt x="152095" y="36448"/>
                </a:lnTo>
                <a:lnTo>
                  <a:pt x="145847" y="41020"/>
                </a:lnTo>
                <a:lnTo>
                  <a:pt x="137278" y="43288"/>
                </a:lnTo>
                <a:lnTo>
                  <a:pt x="128888" y="45574"/>
                </a:lnTo>
                <a:lnTo>
                  <a:pt x="122461" y="47841"/>
                </a:lnTo>
                <a:lnTo>
                  <a:pt x="114071" y="52414"/>
                </a:lnTo>
                <a:lnTo>
                  <a:pt x="107823" y="54681"/>
                </a:lnTo>
                <a:lnTo>
                  <a:pt x="99254" y="56968"/>
                </a:lnTo>
                <a:lnTo>
                  <a:pt x="93006" y="59235"/>
                </a:lnTo>
                <a:lnTo>
                  <a:pt x="86579" y="63808"/>
                </a:lnTo>
                <a:lnTo>
                  <a:pt x="73905" y="68361"/>
                </a:lnTo>
                <a:lnTo>
                  <a:pt x="61230" y="75201"/>
                </a:lnTo>
                <a:lnTo>
                  <a:pt x="50698" y="79755"/>
                </a:lnTo>
                <a:lnTo>
                  <a:pt x="40165" y="84308"/>
                </a:lnTo>
                <a:lnTo>
                  <a:pt x="29633" y="88862"/>
                </a:lnTo>
                <a:lnTo>
                  <a:pt x="23207" y="93416"/>
                </a:lnTo>
                <a:lnTo>
                  <a:pt x="14816" y="95702"/>
                </a:lnTo>
                <a:lnTo>
                  <a:pt x="10532" y="100256"/>
                </a:lnTo>
                <a:lnTo>
                  <a:pt x="2142" y="104809"/>
                </a:lnTo>
                <a:lnTo>
                  <a:pt x="0" y="107096"/>
                </a:lnTo>
                <a:lnTo>
                  <a:pt x="31775" y="1367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35953" y="5110769"/>
            <a:ext cx="610344" cy="683635"/>
          </a:xfrm>
          <a:custGeom>
            <a:avLst/>
            <a:gdLst/>
            <a:ahLst/>
            <a:cxnLst/>
            <a:rect l="l" t="t" r="r" b="b"/>
            <a:pathLst>
              <a:path w="610344" h="683635">
                <a:moveTo>
                  <a:pt x="420225" y="350934"/>
                </a:moveTo>
                <a:lnTo>
                  <a:pt x="420225" y="341827"/>
                </a:lnTo>
                <a:lnTo>
                  <a:pt x="422367" y="332701"/>
                </a:lnTo>
                <a:lnTo>
                  <a:pt x="422367" y="321307"/>
                </a:lnTo>
                <a:lnTo>
                  <a:pt x="424509" y="312200"/>
                </a:lnTo>
                <a:lnTo>
                  <a:pt x="424509" y="202817"/>
                </a:lnTo>
                <a:lnTo>
                  <a:pt x="422367" y="193710"/>
                </a:lnTo>
                <a:lnTo>
                  <a:pt x="422367" y="175477"/>
                </a:lnTo>
                <a:lnTo>
                  <a:pt x="424509" y="170923"/>
                </a:lnTo>
                <a:lnTo>
                  <a:pt x="424509" y="161796"/>
                </a:lnTo>
                <a:lnTo>
                  <a:pt x="426651" y="154956"/>
                </a:lnTo>
                <a:lnTo>
                  <a:pt x="426651" y="148116"/>
                </a:lnTo>
                <a:lnTo>
                  <a:pt x="428793" y="143563"/>
                </a:lnTo>
                <a:lnTo>
                  <a:pt x="432899" y="129902"/>
                </a:lnTo>
                <a:lnTo>
                  <a:pt x="437184" y="118508"/>
                </a:lnTo>
                <a:lnTo>
                  <a:pt x="441468" y="107115"/>
                </a:lnTo>
                <a:lnTo>
                  <a:pt x="449858" y="100275"/>
                </a:lnTo>
                <a:lnTo>
                  <a:pt x="456285" y="91148"/>
                </a:lnTo>
                <a:lnTo>
                  <a:pt x="462533" y="82041"/>
                </a:lnTo>
                <a:lnTo>
                  <a:pt x="470923" y="75201"/>
                </a:lnTo>
                <a:lnTo>
                  <a:pt x="479492" y="70648"/>
                </a:lnTo>
                <a:lnTo>
                  <a:pt x="487882" y="63808"/>
                </a:lnTo>
                <a:lnTo>
                  <a:pt x="496272" y="61540"/>
                </a:lnTo>
                <a:lnTo>
                  <a:pt x="504841" y="56968"/>
                </a:lnTo>
                <a:lnTo>
                  <a:pt x="515373" y="54700"/>
                </a:lnTo>
                <a:lnTo>
                  <a:pt x="521621" y="50147"/>
                </a:lnTo>
                <a:lnTo>
                  <a:pt x="530190" y="47860"/>
                </a:lnTo>
                <a:lnTo>
                  <a:pt x="538580" y="45574"/>
                </a:lnTo>
                <a:lnTo>
                  <a:pt x="546971" y="43307"/>
                </a:lnTo>
                <a:lnTo>
                  <a:pt x="555539" y="41020"/>
                </a:lnTo>
                <a:lnTo>
                  <a:pt x="563930" y="38753"/>
                </a:lnTo>
                <a:lnTo>
                  <a:pt x="608201" y="38753"/>
                </a:lnTo>
                <a:lnTo>
                  <a:pt x="610344" y="41020"/>
                </a:lnTo>
                <a:lnTo>
                  <a:pt x="606238" y="2286"/>
                </a:lnTo>
                <a:lnTo>
                  <a:pt x="595527" y="0"/>
                </a:lnTo>
                <a:lnTo>
                  <a:pt x="578746" y="0"/>
                </a:lnTo>
                <a:lnTo>
                  <a:pt x="570178" y="2286"/>
                </a:lnTo>
                <a:lnTo>
                  <a:pt x="551255" y="2286"/>
                </a:lnTo>
                <a:lnTo>
                  <a:pt x="540723" y="4572"/>
                </a:lnTo>
                <a:lnTo>
                  <a:pt x="534296" y="9126"/>
                </a:lnTo>
                <a:lnTo>
                  <a:pt x="523764" y="9126"/>
                </a:lnTo>
                <a:lnTo>
                  <a:pt x="515373" y="13680"/>
                </a:lnTo>
                <a:lnTo>
                  <a:pt x="504841" y="18233"/>
                </a:lnTo>
                <a:lnTo>
                  <a:pt x="496272" y="20520"/>
                </a:lnTo>
                <a:lnTo>
                  <a:pt x="487882" y="25073"/>
                </a:lnTo>
                <a:lnTo>
                  <a:pt x="477350" y="31913"/>
                </a:lnTo>
                <a:lnTo>
                  <a:pt x="470923" y="36467"/>
                </a:lnTo>
                <a:lnTo>
                  <a:pt x="462533" y="43307"/>
                </a:lnTo>
                <a:lnTo>
                  <a:pt x="454143" y="47860"/>
                </a:lnTo>
                <a:lnTo>
                  <a:pt x="445574" y="54700"/>
                </a:lnTo>
                <a:lnTo>
                  <a:pt x="437184" y="61540"/>
                </a:lnTo>
                <a:lnTo>
                  <a:pt x="432899" y="68361"/>
                </a:lnTo>
                <a:lnTo>
                  <a:pt x="424509" y="75201"/>
                </a:lnTo>
                <a:lnTo>
                  <a:pt x="418261" y="84328"/>
                </a:lnTo>
                <a:lnTo>
                  <a:pt x="411834" y="91148"/>
                </a:lnTo>
                <a:lnTo>
                  <a:pt x="407550" y="100275"/>
                </a:lnTo>
                <a:lnTo>
                  <a:pt x="403444" y="109382"/>
                </a:lnTo>
                <a:lnTo>
                  <a:pt x="399160" y="116222"/>
                </a:lnTo>
                <a:lnTo>
                  <a:pt x="394876" y="127616"/>
                </a:lnTo>
                <a:lnTo>
                  <a:pt x="392912" y="136723"/>
                </a:lnTo>
                <a:lnTo>
                  <a:pt x="390770" y="145849"/>
                </a:lnTo>
                <a:lnTo>
                  <a:pt x="390770" y="157243"/>
                </a:lnTo>
                <a:lnTo>
                  <a:pt x="388627" y="168636"/>
                </a:lnTo>
                <a:lnTo>
                  <a:pt x="390770" y="180030"/>
                </a:lnTo>
                <a:lnTo>
                  <a:pt x="390770" y="211925"/>
                </a:lnTo>
                <a:lnTo>
                  <a:pt x="392912" y="225605"/>
                </a:lnTo>
                <a:lnTo>
                  <a:pt x="392912" y="257499"/>
                </a:lnTo>
                <a:lnTo>
                  <a:pt x="394876" y="268893"/>
                </a:lnTo>
                <a:lnTo>
                  <a:pt x="392912" y="280286"/>
                </a:lnTo>
                <a:lnTo>
                  <a:pt x="392912" y="300806"/>
                </a:lnTo>
                <a:lnTo>
                  <a:pt x="390770" y="312200"/>
                </a:lnTo>
                <a:lnTo>
                  <a:pt x="388627" y="323593"/>
                </a:lnTo>
                <a:lnTo>
                  <a:pt x="386485" y="334987"/>
                </a:lnTo>
                <a:lnTo>
                  <a:pt x="384343" y="344094"/>
                </a:lnTo>
                <a:lnTo>
                  <a:pt x="380237" y="357774"/>
                </a:lnTo>
                <a:lnTo>
                  <a:pt x="373811" y="366882"/>
                </a:lnTo>
                <a:lnTo>
                  <a:pt x="369526" y="376008"/>
                </a:lnTo>
                <a:lnTo>
                  <a:pt x="363278" y="385115"/>
                </a:lnTo>
                <a:lnTo>
                  <a:pt x="358994" y="396509"/>
                </a:lnTo>
                <a:lnTo>
                  <a:pt x="350604" y="403349"/>
                </a:lnTo>
                <a:lnTo>
                  <a:pt x="342213" y="412456"/>
                </a:lnTo>
                <a:lnTo>
                  <a:pt x="331503" y="423850"/>
                </a:lnTo>
                <a:lnTo>
                  <a:pt x="323112" y="432976"/>
                </a:lnTo>
                <a:lnTo>
                  <a:pt x="310438" y="439797"/>
                </a:lnTo>
                <a:lnTo>
                  <a:pt x="297763" y="446637"/>
                </a:lnTo>
                <a:lnTo>
                  <a:pt x="289373" y="451190"/>
                </a:lnTo>
                <a:lnTo>
                  <a:pt x="282946" y="453477"/>
                </a:lnTo>
                <a:lnTo>
                  <a:pt x="274556" y="458030"/>
                </a:lnTo>
                <a:lnTo>
                  <a:pt x="268308" y="462584"/>
                </a:lnTo>
                <a:lnTo>
                  <a:pt x="259739" y="464870"/>
                </a:lnTo>
                <a:lnTo>
                  <a:pt x="253491" y="469424"/>
                </a:lnTo>
                <a:lnTo>
                  <a:pt x="242959" y="471710"/>
                </a:lnTo>
                <a:lnTo>
                  <a:pt x="234390" y="476264"/>
                </a:lnTo>
                <a:lnTo>
                  <a:pt x="226000" y="478550"/>
                </a:lnTo>
                <a:lnTo>
                  <a:pt x="215468" y="483104"/>
                </a:lnTo>
                <a:lnTo>
                  <a:pt x="204935" y="485371"/>
                </a:lnTo>
                <a:lnTo>
                  <a:pt x="196366" y="489944"/>
                </a:lnTo>
                <a:lnTo>
                  <a:pt x="185834" y="489944"/>
                </a:lnTo>
                <a:lnTo>
                  <a:pt x="173159" y="492211"/>
                </a:lnTo>
                <a:lnTo>
                  <a:pt x="164769" y="496765"/>
                </a:lnTo>
                <a:lnTo>
                  <a:pt x="154237" y="499051"/>
                </a:lnTo>
                <a:lnTo>
                  <a:pt x="145668" y="503605"/>
                </a:lnTo>
                <a:lnTo>
                  <a:pt x="137278" y="505891"/>
                </a:lnTo>
                <a:lnTo>
                  <a:pt x="128888" y="508158"/>
                </a:lnTo>
                <a:lnTo>
                  <a:pt x="122461" y="512731"/>
                </a:lnTo>
                <a:lnTo>
                  <a:pt x="111929" y="514998"/>
                </a:lnTo>
                <a:lnTo>
                  <a:pt x="105502" y="519552"/>
                </a:lnTo>
                <a:lnTo>
                  <a:pt x="97112" y="521838"/>
                </a:lnTo>
                <a:lnTo>
                  <a:pt x="90864" y="526392"/>
                </a:lnTo>
                <a:lnTo>
                  <a:pt x="78189" y="535519"/>
                </a:lnTo>
                <a:lnTo>
                  <a:pt x="69621" y="542359"/>
                </a:lnTo>
                <a:lnTo>
                  <a:pt x="56946" y="549179"/>
                </a:lnTo>
                <a:lnTo>
                  <a:pt x="48556" y="558306"/>
                </a:lnTo>
                <a:lnTo>
                  <a:pt x="40165" y="565146"/>
                </a:lnTo>
                <a:lnTo>
                  <a:pt x="33739" y="574253"/>
                </a:lnTo>
                <a:lnTo>
                  <a:pt x="25349" y="581093"/>
                </a:lnTo>
                <a:lnTo>
                  <a:pt x="21064" y="590200"/>
                </a:lnTo>
                <a:lnTo>
                  <a:pt x="16958" y="599327"/>
                </a:lnTo>
                <a:lnTo>
                  <a:pt x="12674" y="608434"/>
                </a:lnTo>
                <a:lnTo>
                  <a:pt x="8390" y="615274"/>
                </a:lnTo>
                <a:lnTo>
                  <a:pt x="6248" y="622114"/>
                </a:lnTo>
                <a:lnTo>
                  <a:pt x="2142" y="628935"/>
                </a:lnTo>
                <a:lnTo>
                  <a:pt x="2142" y="638061"/>
                </a:lnTo>
                <a:lnTo>
                  <a:pt x="0" y="649455"/>
                </a:lnTo>
                <a:lnTo>
                  <a:pt x="0" y="683635"/>
                </a:lnTo>
                <a:lnTo>
                  <a:pt x="14816" y="683635"/>
                </a:lnTo>
                <a:lnTo>
                  <a:pt x="25349" y="681349"/>
                </a:lnTo>
                <a:lnTo>
                  <a:pt x="31597" y="679082"/>
                </a:lnTo>
                <a:lnTo>
                  <a:pt x="40165" y="676795"/>
                </a:lnTo>
                <a:lnTo>
                  <a:pt x="46414" y="672242"/>
                </a:lnTo>
                <a:lnTo>
                  <a:pt x="48556" y="669955"/>
                </a:lnTo>
                <a:lnTo>
                  <a:pt x="46414" y="656295"/>
                </a:lnTo>
                <a:lnTo>
                  <a:pt x="48556" y="644901"/>
                </a:lnTo>
                <a:lnTo>
                  <a:pt x="50698" y="633507"/>
                </a:lnTo>
                <a:lnTo>
                  <a:pt x="54982" y="624381"/>
                </a:lnTo>
                <a:lnTo>
                  <a:pt x="56946" y="615274"/>
                </a:lnTo>
                <a:lnTo>
                  <a:pt x="63372" y="603880"/>
                </a:lnTo>
                <a:lnTo>
                  <a:pt x="69621" y="597040"/>
                </a:lnTo>
                <a:lnTo>
                  <a:pt x="78189" y="590200"/>
                </a:lnTo>
                <a:lnTo>
                  <a:pt x="84437" y="581093"/>
                </a:lnTo>
                <a:lnTo>
                  <a:pt x="92828" y="574253"/>
                </a:lnTo>
                <a:lnTo>
                  <a:pt x="101396" y="567413"/>
                </a:lnTo>
                <a:lnTo>
                  <a:pt x="111929" y="562859"/>
                </a:lnTo>
                <a:lnTo>
                  <a:pt x="122461" y="556019"/>
                </a:lnTo>
                <a:lnTo>
                  <a:pt x="132993" y="549179"/>
                </a:lnTo>
                <a:lnTo>
                  <a:pt x="143526" y="544626"/>
                </a:lnTo>
                <a:lnTo>
                  <a:pt x="156200" y="540072"/>
                </a:lnTo>
                <a:lnTo>
                  <a:pt x="166911" y="535519"/>
                </a:lnTo>
                <a:lnTo>
                  <a:pt x="179586" y="528679"/>
                </a:lnTo>
                <a:lnTo>
                  <a:pt x="190118" y="526392"/>
                </a:lnTo>
                <a:lnTo>
                  <a:pt x="202793" y="521838"/>
                </a:lnTo>
                <a:lnTo>
                  <a:pt x="213325" y="517285"/>
                </a:lnTo>
                <a:lnTo>
                  <a:pt x="226000" y="512731"/>
                </a:lnTo>
                <a:lnTo>
                  <a:pt x="238675" y="508158"/>
                </a:lnTo>
                <a:lnTo>
                  <a:pt x="251349" y="505891"/>
                </a:lnTo>
                <a:lnTo>
                  <a:pt x="261882" y="499051"/>
                </a:lnTo>
                <a:lnTo>
                  <a:pt x="272414" y="496765"/>
                </a:lnTo>
                <a:lnTo>
                  <a:pt x="282946" y="492211"/>
                </a:lnTo>
                <a:lnTo>
                  <a:pt x="293657" y="487658"/>
                </a:lnTo>
                <a:lnTo>
                  <a:pt x="302048" y="483104"/>
                </a:lnTo>
                <a:lnTo>
                  <a:pt x="312580" y="478550"/>
                </a:lnTo>
                <a:lnTo>
                  <a:pt x="320970" y="473978"/>
                </a:lnTo>
                <a:lnTo>
                  <a:pt x="331503" y="469424"/>
                </a:lnTo>
                <a:lnTo>
                  <a:pt x="337929" y="464870"/>
                </a:lnTo>
                <a:lnTo>
                  <a:pt x="344177" y="460317"/>
                </a:lnTo>
                <a:lnTo>
                  <a:pt x="350604" y="453477"/>
                </a:lnTo>
                <a:lnTo>
                  <a:pt x="356852" y="451190"/>
                </a:lnTo>
                <a:lnTo>
                  <a:pt x="367563" y="439797"/>
                </a:lnTo>
                <a:lnTo>
                  <a:pt x="380237" y="430690"/>
                </a:lnTo>
                <a:lnTo>
                  <a:pt x="388627" y="419296"/>
                </a:lnTo>
                <a:lnTo>
                  <a:pt x="397018" y="410189"/>
                </a:lnTo>
                <a:lnTo>
                  <a:pt x="403444" y="396509"/>
                </a:lnTo>
                <a:lnTo>
                  <a:pt x="411834" y="382829"/>
                </a:lnTo>
                <a:lnTo>
                  <a:pt x="411834" y="376008"/>
                </a:lnTo>
                <a:lnTo>
                  <a:pt x="413977" y="366882"/>
                </a:lnTo>
                <a:lnTo>
                  <a:pt x="416119" y="360042"/>
                </a:lnTo>
                <a:lnTo>
                  <a:pt x="420225" y="3509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16843" y="5031014"/>
            <a:ext cx="48556" cy="200531"/>
          </a:xfrm>
          <a:custGeom>
            <a:avLst/>
            <a:gdLst/>
            <a:ahLst/>
            <a:cxnLst/>
            <a:rect l="l" t="t" r="r" b="b"/>
            <a:pathLst>
              <a:path w="48556" h="200531">
                <a:moveTo>
                  <a:pt x="4105" y="4572"/>
                </a:moveTo>
                <a:lnTo>
                  <a:pt x="4105" y="18233"/>
                </a:lnTo>
                <a:lnTo>
                  <a:pt x="1963" y="25073"/>
                </a:lnTo>
                <a:lnTo>
                  <a:pt x="0" y="36467"/>
                </a:lnTo>
                <a:lnTo>
                  <a:pt x="0" y="111668"/>
                </a:lnTo>
                <a:lnTo>
                  <a:pt x="1963" y="118508"/>
                </a:lnTo>
                <a:lnTo>
                  <a:pt x="4105" y="127616"/>
                </a:lnTo>
                <a:lnTo>
                  <a:pt x="4105" y="136723"/>
                </a:lnTo>
                <a:lnTo>
                  <a:pt x="6248" y="143563"/>
                </a:lnTo>
                <a:lnTo>
                  <a:pt x="6248" y="154956"/>
                </a:lnTo>
                <a:lnTo>
                  <a:pt x="8390" y="164083"/>
                </a:lnTo>
                <a:lnTo>
                  <a:pt x="10532" y="170904"/>
                </a:lnTo>
                <a:lnTo>
                  <a:pt x="12674" y="180030"/>
                </a:lnTo>
                <a:lnTo>
                  <a:pt x="14638" y="189137"/>
                </a:lnTo>
                <a:lnTo>
                  <a:pt x="18922" y="200531"/>
                </a:lnTo>
                <a:lnTo>
                  <a:pt x="48556" y="184584"/>
                </a:lnTo>
                <a:lnTo>
                  <a:pt x="46414" y="180030"/>
                </a:lnTo>
                <a:lnTo>
                  <a:pt x="46414" y="173190"/>
                </a:lnTo>
                <a:lnTo>
                  <a:pt x="44271" y="166350"/>
                </a:lnTo>
                <a:lnTo>
                  <a:pt x="42129" y="159510"/>
                </a:lnTo>
                <a:lnTo>
                  <a:pt x="42129" y="141296"/>
                </a:lnTo>
                <a:lnTo>
                  <a:pt x="39987" y="127616"/>
                </a:lnTo>
                <a:lnTo>
                  <a:pt x="39987" y="15966"/>
                </a:lnTo>
                <a:lnTo>
                  <a:pt x="6248" y="0"/>
                </a:lnTo>
                <a:lnTo>
                  <a:pt x="4105" y="0"/>
                </a:lnTo>
                <a:lnTo>
                  <a:pt x="410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284321" y="4855556"/>
            <a:ext cx="63372" cy="79755"/>
          </a:xfrm>
          <a:custGeom>
            <a:avLst/>
            <a:gdLst/>
            <a:ahLst/>
            <a:cxnLst/>
            <a:rect l="l" t="t" r="r" b="b"/>
            <a:pathLst>
              <a:path w="63372" h="79755">
                <a:moveTo>
                  <a:pt x="21243" y="0"/>
                </a:moveTo>
                <a:lnTo>
                  <a:pt x="0" y="15947"/>
                </a:lnTo>
                <a:lnTo>
                  <a:pt x="6426" y="20520"/>
                </a:lnTo>
                <a:lnTo>
                  <a:pt x="14816" y="29627"/>
                </a:lnTo>
                <a:lnTo>
                  <a:pt x="23207" y="38734"/>
                </a:lnTo>
                <a:lnTo>
                  <a:pt x="31775" y="52414"/>
                </a:lnTo>
                <a:lnTo>
                  <a:pt x="33917" y="61521"/>
                </a:lnTo>
                <a:lnTo>
                  <a:pt x="40165" y="68361"/>
                </a:lnTo>
                <a:lnTo>
                  <a:pt x="42308" y="75201"/>
                </a:lnTo>
                <a:lnTo>
                  <a:pt x="44450" y="79755"/>
                </a:lnTo>
                <a:lnTo>
                  <a:pt x="63372" y="66094"/>
                </a:lnTo>
                <a:lnTo>
                  <a:pt x="61230" y="59254"/>
                </a:lnTo>
                <a:lnTo>
                  <a:pt x="61230" y="50128"/>
                </a:lnTo>
                <a:lnTo>
                  <a:pt x="57124" y="43307"/>
                </a:lnTo>
                <a:lnTo>
                  <a:pt x="54982" y="36467"/>
                </a:lnTo>
                <a:lnTo>
                  <a:pt x="46592" y="25073"/>
                </a:lnTo>
                <a:lnTo>
                  <a:pt x="40165" y="15947"/>
                </a:lnTo>
                <a:lnTo>
                  <a:pt x="31775" y="6840"/>
                </a:lnTo>
                <a:lnTo>
                  <a:pt x="25349" y="2286"/>
                </a:lnTo>
                <a:lnTo>
                  <a:pt x="21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3836" y="5644002"/>
            <a:ext cx="449858" cy="45574"/>
          </a:xfrm>
          <a:custGeom>
            <a:avLst/>
            <a:gdLst/>
            <a:ahLst/>
            <a:cxnLst/>
            <a:rect l="l" t="t" r="r" b="b"/>
            <a:pathLst>
              <a:path w="449858" h="45574">
                <a:moveTo>
                  <a:pt x="50698" y="0"/>
                </a:moveTo>
                <a:lnTo>
                  <a:pt x="0" y="45574"/>
                </a:lnTo>
                <a:lnTo>
                  <a:pt x="407729" y="43307"/>
                </a:lnTo>
                <a:lnTo>
                  <a:pt x="449858" y="4553"/>
                </a:lnTo>
                <a:lnTo>
                  <a:pt x="506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39497" y="5659949"/>
            <a:ext cx="460480" cy="403349"/>
          </a:xfrm>
          <a:custGeom>
            <a:avLst/>
            <a:gdLst/>
            <a:ahLst/>
            <a:cxnLst/>
            <a:rect l="l" t="t" r="r" b="b"/>
            <a:pathLst>
              <a:path w="460480" h="403349">
                <a:moveTo>
                  <a:pt x="2124" y="403349"/>
                </a:moveTo>
                <a:lnTo>
                  <a:pt x="44361" y="403349"/>
                </a:lnTo>
                <a:lnTo>
                  <a:pt x="44361" y="385115"/>
                </a:lnTo>
                <a:lnTo>
                  <a:pt x="46467" y="373722"/>
                </a:lnTo>
                <a:lnTo>
                  <a:pt x="46467" y="364595"/>
                </a:lnTo>
                <a:lnTo>
                  <a:pt x="48591" y="357774"/>
                </a:lnTo>
                <a:lnTo>
                  <a:pt x="50698" y="348648"/>
                </a:lnTo>
                <a:lnTo>
                  <a:pt x="52804" y="341808"/>
                </a:lnTo>
                <a:lnTo>
                  <a:pt x="52804" y="332701"/>
                </a:lnTo>
                <a:lnTo>
                  <a:pt x="57035" y="323593"/>
                </a:lnTo>
                <a:lnTo>
                  <a:pt x="59142" y="312200"/>
                </a:lnTo>
                <a:lnTo>
                  <a:pt x="61266" y="305360"/>
                </a:lnTo>
                <a:lnTo>
                  <a:pt x="65479" y="293966"/>
                </a:lnTo>
                <a:lnTo>
                  <a:pt x="67603" y="282573"/>
                </a:lnTo>
                <a:lnTo>
                  <a:pt x="71816" y="273446"/>
                </a:lnTo>
                <a:lnTo>
                  <a:pt x="73923" y="262053"/>
                </a:lnTo>
                <a:lnTo>
                  <a:pt x="78154" y="252945"/>
                </a:lnTo>
                <a:lnTo>
                  <a:pt x="82384" y="243838"/>
                </a:lnTo>
                <a:lnTo>
                  <a:pt x="86597" y="232445"/>
                </a:lnTo>
                <a:lnTo>
                  <a:pt x="92935" y="225605"/>
                </a:lnTo>
                <a:lnTo>
                  <a:pt x="99272" y="216478"/>
                </a:lnTo>
                <a:lnTo>
                  <a:pt x="105609" y="207371"/>
                </a:lnTo>
                <a:lnTo>
                  <a:pt x="109840" y="198264"/>
                </a:lnTo>
                <a:lnTo>
                  <a:pt x="118284" y="191424"/>
                </a:lnTo>
                <a:lnTo>
                  <a:pt x="124621" y="184584"/>
                </a:lnTo>
                <a:lnTo>
                  <a:pt x="133083" y="177744"/>
                </a:lnTo>
                <a:lnTo>
                  <a:pt x="139331" y="170904"/>
                </a:lnTo>
                <a:lnTo>
                  <a:pt x="150042" y="168636"/>
                </a:lnTo>
                <a:lnTo>
                  <a:pt x="156290" y="161796"/>
                </a:lnTo>
                <a:lnTo>
                  <a:pt x="164680" y="157243"/>
                </a:lnTo>
                <a:lnTo>
                  <a:pt x="173249" y="154956"/>
                </a:lnTo>
                <a:lnTo>
                  <a:pt x="181639" y="150403"/>
                </a:lnTo>
                <a:lnTo>
                  <a:pt x="190029" y="145849"/>
                </a:lnTo>
                <a:lnTo>
                  <a:pt x="196456" y="143563"/>
                </a:lnTo>
                <a:lnTo>
                  <a:pt x="204846" y="141296"/>
                </a:lnTo>
                <a:lnTo>
                  <a:pt x="213415" y="141296"/>
                </a:lnTo>
                <a:lnTo>
                  <a:pt x="219663" y="136723"/>
                </a:lnTo>
                <a:lnTo>
                  <a:pt x="226089" y="134456"/>
                </a:lnTo>
                <a:lnTo>
                  <a:pt x="234479" y="132169"/>
                </a:lnTo>
                <a:lnTo>
                  <a:pt x="249296" y="132169"/>
                </a:lnTo>
                <a:lnTo>
                  <a:pt x="257686" y="129902"/>
                </a:lnTo>
                <a:lnTo>
                  <a:pt x="272503" y="129902"/>
                </a:lnTo>
                <a:lnTo>
                  <a:pt x="285178" y="127616"/>
                </a:lnTo>
                <a:lnTo>
                  <a:pt x="297852" y="125329"/>
                </a:lnTo>
                <a:lnTo>
                  <a:pt x="325344" y="125329"/>
                </a:lnTo>
                <a:lnTo>
                  <a:pt x="335876" y="120776"/>
                </a:lnTo>
                <a:lnTo>
                  <a:pt x="348551" y="120776"/>
                </a:lnTo>
                <a:lnTo>
                  <a:pt x="361225" y="118508"/>
                </a:lnTo>
                <a:lnTo>
                  <a:pt x="371758" y="116222"/>
                </a:lnTo>
                <a:lnTo>
                  <a:pt x="382290" y="111668"/>
                </a:lnTo>
                <a:lnTo>
                  <a:pt x="394965" y="107115"/>
                </a:lnTo>
                <a:lnTo>
                  <a:pt x="403355" y="102542"/>
                </a:lnTo>
                <a:lnTo>
                  <a:pt x="411924" y="95721"/>
                </a:lnTo>
                <a:lnTo>
                  <a:pt x="420314" y="88881"/>
                </a:lnTo>
                <a:lnTo>
                  <a:pt x="428704" y="82041"/>
                </a:lnTo>
                <a:lnTo>
                  <a:pt x="435131" y="75201"/>
                </a:lnTo>
                <a:lnTo>
                  <a:pt x="443521" y="68361"/>
                </a:lnTo>
                <a:lnTo>
                  <a:pt x="447805" y="59254"/>
                </a:lnTo>
                <a:lnTo>
                  <a:pt x="452090" y="50147"/>
                </a:lnTo>
                <a:lnTo>
                  <a:pt x="454053" y="43307"/>
                </a:lnTo>
                <a:lnTo>
                  <a:pt x="458338" y="34180"/>
                </a:lnTo>
                <a:lnTo>
                  <a:pt x="460480" y="25073"/>
                </a:lnTo>
                <a:lnTo>
                  <a:pt x="460480" y="0"/>
                </a:lnTo>
                <a:lnTo>
                  <a:pt x="420314" y="4572"/>
                </a:lnTo>
                <a:lnTo>
                  <a:pt x="420314" y="13680"/>
                </a:lnTo>
                <a:lnTo>
                  <a:pt x="418172" y="25073"/>
                </a:lnTo>
                <a:lnTo>
                  <a:pt x="416030" y="38753"/>
                </a:lnTo>
                <a:lnTo>
                  <a:pt x="409782" y="45574"/>
                </a:lnTo>
                <a:lnTo>
                  <a:pt x="405497" y="52414"/>
                </a:lnTo>
                <a:lnTo>
                  <a:pt x="397107" y="59254"/>
                </a:lnTo>
                <a:lnTo>
                  <a:pt x="388717" y="66094"/>
                </a:lnTo>
                <a:lnTo>
                  <a:pt x="378006" y="70648"/>
                </a:lnTo>
                <a:lnTo>
                  <a:pt x="365331" y="75201"/>
                </a:lnTo>
                <a:lnTo>
                  <a:pt x="356941" y="77488"/>
                </a:lnTo>
                <a:lnTo>
                  <a:pt x="348551" y="79755"/>
                </a:lnTo>
                <a:lnTo>
                  <a:pt x="339982" y="79755"/>
                </a:lnTo>
                <a:lnTo>
                  <a:pt x="331592" y="82041"/>
                </a:lnTo>
                <a:lnTo>
                  <a:pt x="321059" y="82041"/>
                </a:lnTo>
                <a:lnTo>
                  <a:pt x="310527" y="84328"/>
                </a:lnTo>
                <a:lnTo>
                  <a:pt x="299995" y="84328"/>
                </a:lnTo>
                <a:lnTo>
                  <a:pt x="291426" y="86595"/>
                </a:lnTo>
                <a:lnTo>
                  <a:pt x="280893" y="86595"/>
                </a:lnTo>
                <a:lnTo>
                  <a:pt x="272503" y="88881"/>
                </a:lnTo>
                <a:lnTo>
                  <a:pt x="261971" y="88881"/>
                </a:lnTo>
                <a:lnTo>
                  <a:pt x="253402" y="91148"/>
                </a:lnTo>
                <a:lnTo>
                  <a:pt x="242870" y="91148"/>
                </a:lnTo>
                <a:lnTo>
                  <a:pt x="234479" y="95721"/>
                </a:lnTo>
                <a:lnTo>
                  <a:pt x="223947" y="95721"/>
                </a:lnTo>
                <a:lnTo>
                  <a:pt x="215378" y="97988"/>
                </a:lnTo>
                <a:lnTo>
                  <a:pt x="204846" y="100275"/>
                </a:lnTo>
                <a:lnTo>
                  <a:pt x="196456" y="102542"/>
                </a:lnTo>
                <a:lnTo>
                  <a:pt x="188065" y="104828"/>
                </a:lnTo>
                <a:lnTo>
                  <a:pt x="181639" y="109382"/>
                </a:lnTo>
                <a:lnTo>
                  <a:pt x="171106" y="111668"/>
                </a:lnTo>
                <a:lnTo>
                  <a:pt x="162716" y="113936"/>
                </a:lnTo>
                <a:lnTo>
                  <a:pt x="154148" y="118508"/>
                </a:lnTo>
                <a:lnTo>
                  <a:pt x="145757" y="123062"/>
                </a:lnTo>
                <a:lnTo>
                  <a:pt x="139331" y="127616"/>
                </a:lnTo>
                <a:lnTo>
                  <a:pt x="130958" y="132169"/>
                </a:lnTo>
                <a:lnTo>
                  <a:pt x="122515" y="134456"/>
                </a:lnTo>
                <a:lnTo>
                  <a:pt x="116177" y="141296"/>
                </a:lnTo>
                <a:lnTo>
                  <a:pt x="107734" y="145849"/>
                </a:lnTo>
                <a:lnTo>
                  <a:pt x="101396" y="150403"/>
                </a:lnTo>
                <a:lnTo>
                  <a:pt x="92935" y="157243"/>
                </a:lnTo>
                <a:lnTo>
                  <a:pt x="86597" y="164083"/>
                </a:lnTo>
                <a:lnTo>
                  <a:pt x="80260" y="170904"/>
                </a:lnTo>
                <a:lnTo>
                  <a:pt x="73923" y="177744"/>
                </a:lnTo>
                <a:lnTo>
                  <a:pt x="67603" y="186870"/>
                </a:lnTo>
                <a:lnTo>
                  <a:pt x="61266" y="195977"/>
                </a:lnTo>
                <a:lnTo>
                  <a:pt x="54929" y="202817"/>
                </a:lnTo>
                <a:lnTo>
                  <a:pt x="50698" y="209657"/>
                </a:lnTo>
                <a:lnTo>
                  <a:pt x="44361" y="218765"/>
                </a:lnTo>
                <a:lnTo>
                  <a:pt x="40130" y="227872"/>
                </a:lnTo>
                <a:lnTo>
                  <a:pt x="35917" y="236998"/>
                </a:lnTo>
                <a:lnTo>
                  <a:pt x="31686" y="243838"/>
                </a:lnTo>
                <a:lnTo>
                  <a:pt x="29579" y="252945"/>
                </a:lnTo>
                <a:lnTo>
                  <a:pt x="25349" y="262053"/>
                </a:lnTo>
                <a:lnTo>
                  <a:pt x="21136" y="271179"/>
                </a:lnTo>
                <a:lnTo>
                  <a:pt x="16905" y="280286"/>
                </a:lnTo>
                <a:lnTo>
                  <a:pt x="14798" y="287126"/>
                </a:lnTo>
                <a:lnTo>
                  <a:pt x="12674" y="296233"/>
                </a:lnTo>
                <a:lnTo>
                  <a:pt x="10568" y="305360"/>
                </a:lnTo>
                <a:lnTo>
                  <a:pt x="10568" y="312200"/>
                </a:lnTo>
                <a:lnTo>
                  <a:pt x="8461" y="321307"/>
                </a:lnTo>
                <a:lnTo>
                  <a:pt x="8461" y="330414"/>
                </a:lnTo>
                <a:lnTo>
                  <a:pt x="4230" y="344094"/>
                </a:lnTo>
                <a:lnTo>
                  <a:pt x="2124" y="357774"/>
                </a:lnTo>
                <a:lnTo>
                  <a:pt x="2124" y="380562"/>
                </a:lnTo>
                <a:lnTo>
                  <a:pt x="0" y="389669"/>
                </a:lnTo>
                <a:lnTo>
                  <a:pt x="0" y="401062"/>
                </a:lnTo>
                <a:lnTo>
                  <a:pt x="2124" y="4033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828215" y="5705523"/>
            <a:ext cx="344177" cy="401062"/>
          </a:xfrm>
          <a:custGeom>
            <a:avLst/>
            <a:gdLst/>
            <a:ahLst/>
            <a:cxnLst/>
            <a:rect l="l" t="t" r="r" b="b"/>
            <a:pathLst>
              <a:path w="344177" h="401062">
                <a:moveTo>
                  <a:pt x="71763" y="161796"/>
                </a:moveTo>
                <a:lnTo>
                  <a:pt x="61230" y="166350"/>
                </a:lnTo>
                <a:lnTo>
                  <a:pt x="50698" y="173190"/>
                </a:lnTo>
                <a:lnTo>
                  <a:pt x="42129" y="177744"/>
                </a:lnTo>
                <a:lnTo>
                  <a:pt x="35881" y="186870"/>
                </a:lnTo>
                <a:lnTo>
                  <a:pt x="27312" y="193691"/>
                </a:lnTo>
                <a:lnTo>
                  <a:pt x="23207" y="205085"/>
                </a:lnTo>
                <a:lnTo>
                  <a:pt x="16780" y="211925"/>
                </a:lnTo>
                <a:lnTo>
                  <a:pt x="12674" y="221051"/>
                </a:lnTo>
                <a:lnTo>
                  <a:pt x="8390" y="230158"/>
                </a:lnTo>
                <a:lnTo>
                  <a:pt x="6248" y="241552"/>
                </a:lnTo>
                <a:lnTo>
                  <a:pt x="4105" y="250659"/>
                </a:lnTo>
                <a:lnTo>
                  <a:pt x="1963" y="262053"/>
                </a:lnTo>
                <a:lnTo>
                  <a:pt x="1963" y="282573"/>
                </a:lnTo>
                <a:lnTo>
                  <a:pt x="0" y="293966"/>
                </a:lnTo>
                <a:lnTo>
                  <a:pt x="0" y="330433"/>
                </a:lnTo>
                <a:lnTo>
                  <a:pt x="1963" y="339541"/>
                </a:lnTo>
                <a:lnTo>
                  <a:pt x="1963" y="348648"/>
                </a:lnTo>
                <a:lnTo>
                  <a:pt x="6248" y="355488"/>
                </a:lnTo>
                <a:lnTo>
                  <a:pt x="8390" y="369168"/>
                </a:lnTo>
                <a:lnTo>
                  <a:pt x="10532" y="378275"/>
                </a:lnTo>
                <a:lnTo>
                  <a:pt x="12674" y="385115"/>
                </a:lnTo>
                <a:lnTo>
                  <a:pt x="12674" y="389669"/>
                </a:lnTo>
                <a:lnTo>
                  <a:pt x="63372" y="401062"/>
                </a:lnTo>
                <a:lnTo>
                  <a:pt x="61230" y="396509"/>
                </a:lnTo>
                <a:lnTo>
                  <a:pt x="56946" y="389669"/>
                </a:lnTo>
                <a:lnTo>
                  <a:pt x="54804" y="382829"/>
                </a:lnTo>
                <a:lnTo>
                  <a:pt x="52662" y="376008"/>
                </a:lnTo>
                <a:lnTo>
                  <a:pt x="50698" y="366882"/>
                </a:lnTo>
                <a:lnTo>
                  <a:pt x="48556" y="357774"/>
                </a:lnTo>
                <a:lnTo>
                  <a:pt x="46414" y="346381"/>
                </a:lnTo>
                <a:lnTo>
                  <a:pt x="46414" y="334987"/>
                </a:lnTo>
                <a:lnTo>
                  <a:pt x="44271" y="321307"/>
                </a:lnTo>
                <a:lnTo>
                  <a:pt x="48556" y="309913"/>
                </a:lnTo>
                <a:lnTo>
                  <a:pt x="48556" y="293966"/>
                </a:lnTo>
                <a:lnTo>
                  <a:pt x="50698" y="280286"/>
                </a:lnTo>
                <a:lnTo>
                  <a:pt x="52662" y="273446"/>
                </a:lnTo>
                <a:lnTo>
                  <a:pt x="54804" y="266625"/>
                </a:lnTo>
                <a:lnTo>
                  <a:pt x="59088" y="257499"/>
                </a:lnTo>
                <a:lnTo>
                  <a:pt x="63372" y="250659"/>
                </a:lnTo>
                <a:lnTo>
                  <a:pt x="65336" y="243838"/>
                </a:lnTo>
                <a:lnTo>
                  <a:pt x="67478" y="234712"/>
                </a:lnTo>
                <a:lnTo>
                  <a:pt x="71763" y="227872"/>
                </a:lnTo>
                <a:lnTo>
                  <a:pt x="76047" y="223318"/>
                </a:lnTo>
                <a:lnTo>
                  <a:pt x="82295" y="214211"/>
                </a:lnTo>
                <a:lnTo>
                  <a:pt x="92828" y="205085"/>
                </a:lnTo>
                <a:lnTo>
                  <a:pt x="99254" y="198264"/>
                </a:lnTo>
                <a:lnTo>
                  <a:pt x="111929" y="191424"/>
                </a:lnTo>
                <a:lnTo>
                  <a:pt x="120319" y="186870"/>
                </a:lnTo>
                <a:lnTo>
                  <a:pt x="132993" y="184584"/>
                </a:lnTo>
                <a:lnTo>
                  <a:pt x="145668" y="180030"/>
                </a:lnTo>
                <a:lnTo>
                  <a:pt x="158343" y="175477"/>
                </a:lnTo>
                <a:lnTo>
                  <a:pt x="164591" y="173190"/>
                </a:lnTo>
                <a:lnTo>
                  <a:pt x="173159" y="170904"/>
                </a:lnTo>
                <a:lnTo>
                  <a:pt x="179407" y="168636"/>
                </a:lnTo>
                <a:lnTo>
                  <a:pt x="187976" y="168636"/>
                </a:lnTo>
                <a:lnTo>
                  <a:pt x="194224" y="164083"/>
                </a:lnTo>
                <a:lnTo>
                  <a:pt x="202614" y="161796"/>
                </a:lnTo>
                <a:lnTo>
                  <a:pt x="211183" y="157243"/>
                </a:lnTo>
                <a:lnTo>
                  <a:pt x="219573" y="157243"/>
                </a:lnTo>
                <a:lnTo>
                  <a:pt x="227964" y="152689"/>
                </a:lnTo>
                <a:lnTo>
                  <a:pt x="236532" y="148116"/>
                </a:lnTo>
                <a:lnTo>
                  <a:pt x="244923" y="145849"/>
                </a:lnTo>
                <a:lnTo>
                  <a:pt x="255455" y="141296"/>
                </a:lnTo>
                <a:lnTo>
                  <a:pt x="264024" y="136723"/>
                </a:lnTo>
                <a:lnTo>
                  <a:pt x="270272" y="132169"/>
                </a:lnTo>
                <a:lnTo>
                  <a:pt x="278662" y="125329"/>
                </a:lnTo>
                <a:lnTo>
                  <a:pt x="287231" y="123062"/>
                </a:lnTo>
                <a:lnTo>
                  <a:pt x="297763" y="109382"/>
                </a:lnTo>
                <a:lnTo>
                  <a:pt x="310438" y="97988"/>
                </a:lnTo>
                <a:lnTo>
                  <a:pt x="318828" y="86595"/>
                </a:lnTo>
                <a:lnTo>
                  <a:pt x="325255" y="75201"/>
                </a:lnTo>
                <a:lnTo>
                  <a:pt x="331503" y="63808"/>
                </a:lnTo>
                <a:lnTo>
                  <a:pt x="335787" y="52414"/>
                </a:lnTo>
                <a:lnTo>
                  <a:pt x="337929" y="41020"/>
                </a:lnTo>
                <a:lnTo>
                  <a:pt x="339893" y="31913"/>
                </a:lnTo>
                <a:lnTo>
                  <a:pt x="342035" y="22787"/>
                </a:lnTo>
                <a:lnTo>
                  <a:pt x="344177" y="15966"/>
                </a:lnTo>
                <a:lnTo>
                  <a:pt x="344177" y="0"/>
                </a:lnTo>
                <a:lnTo>
                  <a:pt x="312580" y="0"/>
                </a:lnTo>
                <a:lnTo>
                  <a:pt x="308296" y="9126"/>
                </a:lnTo>
                <a:lnTo>
                  <a:pt x="304011" y="15966"/>
                </a:lnTo>
                <a:lnTo>
                  <a:pt x="302048" y="25073"/>
                </a:lnTo>
                <a:lnTo>
                  <a:pt x="297763" y="34180"/>
                </a:lnTo>
                <a:lnTo>
                  <a:pt x="291337" y="45574"/>
                </a:lnTo>
                <a:lnTo>
                  <a:pt x="282946" y="59254"/>
                </a:lnTo>
                <a:lnTo>
                  <a:pt x="274556" y="70648"/>
                </a:lnTo>
                <a:lnTo>
                  <a:pt x="265987" y="82041"/>
                </a:lnTo>
                <a:lnTo>
                  <a:pt x="255455" y="91148"/>
                </a:lnTo>
                <a:lnTo>
                  <a:pt x="244923" y="102542"/>
                </a:lnTo>
                <a:lnTo>
                  <a:pt x="236532" y="104828"/>
                </a:lnTo>
                <a:lnTo>
                  <a:pt x="230106" y="109382"/>
                </a:lnTo>
                <a:lnTo>
                  <a:pt x="223858" y="111668"/>
                </a:lnTo>
                <a:lnTo>
                  <a:pt x="217431" y="116222"/>
                </a:lnTo>
                <a:lnTo>
                  <a:pt x="209041" y="118508"/>
                </a:lnTo>
                <a:lnTo>
                  <a:pt x="200651" y="123062"/>
                </a:lnTo>
                <a:lnTo>
                  <a:pt x="192082" y="125329"/>
                </a:lnTo>
                <a:lnTo>
                  <a:pt x="183692" y="129902"/>
                </a:lnTo>
                <a:lnTo>
                  <a:pt x="173159" y="132169"/>
                </a:lnTo>
                <a:lnTo>
                  <a:pt x="164591" y="134456"/>
                </a:lnTo>
                <a:lnTo>
                  <a:pt x="154058" y="136723"/>
                </a:lnTo>
                <a:lnTo>
                  <a:pt x="143526" y="141296"/>
                </a:lnTo>
                <a:lnTo>
                  <a:pt x="130851" y="143563"/>
                </a:lnTo>
                <a:lnTo>
                  <a:pt x="120319" y="145849"/>
                </a:lnTo>
                <a:lnTo>
                  <a:pt x="107644" y="150403"/>
                </a:lnTo>
                <a:lnTo>
                  <a:pt x="97112" y="154956"/>
                </a:lnTo>
                <a:lnTo>
                  <a:pt x="82295" y="157243"/>
                </a:lnTo>
                <a:lnTo>
                  <a:pt x="71763" y="1617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443728" y="5890108"/>
            <a:ext cx="445717" cy="109382"/>
          </a:xfrm>
          <a:custGeom>
            <a:avLst/>
            <a:gdLst/>
            <a:ahLst/>
            <a:cxnLst/>
            <a:rect l="l" t="t" r="r" b="b"/>
            <a:pathLst>
              <a:path w="445717" h="109382">
                <a:moveTo>
                  <a:pt x="21118" y="0"/>
                </a:moveTo>
                <a:lnTo>
                  <a:pt x="0" y="34180"/>
                </a:lnTo>
                <a:lnTo>
                  <a:pt x="433042" y="109382"/>
                </a:lnTo>
                <a:lnTo>
                  <a:pt x="445717" y="66075"/>
                </a:lnTo>
                <a:lnTo>
                  <a:pt x="211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44995" y="5687309"/>
            <a:ext cx="357030" cy="84308"/>
          </a:xfrm>
          <a:custGeom>
            <a:avLst/>
            <a:gdLst/>
            <a:ahLst/>
            <a:cxnLst/>
            <a:rect l="l" t="t" r="r" b="b"/>
            <a:pathLst>
              <a:path w="357030" h="84308">
                <a:moveTo>
                  <a:pt x="0" y="31894"/>
                </a:moveTo>
                <a:lnTo>
                  <a:pt x="337929" y="84308"/>
                </a:lnTo>
                <a:lnTo>
                  <a:pt x="357030" y="50128"/>
                </a:lnTo>
                <a:lnTo>
                  <a:pt x="40165" y="0"/>
                </a:lnTo>
                <a:lnTo>
                  <a:pt x="0" y="31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46392" y="5616661"/>
            <a:ext cx="264024" cy="111649"/>
          </a:xfrm>
          <a:custGeom>
            <a:avLst/>
            <a:gdLst/>
            <a:ahLst/>
            <a:cxnLst/>
            <a:rect l="l" t="t" r="r" b="b"/>
            <a:pathLst>
              <a:path w="264024" h="111649">
                <a:moveTo>
                  <a:pt x="67657" y="111649"/>
                </a:moveTo>
                <a:lnTo>
                  <a:pt x="73905" y="111649"/>
                </a:lnTo>
                <a:lnTo>
                  <a:pt x="80331" y="109382"/>
                </a:lnTo>
                <a:lnTo>
                  <a:pt x="88722" y="109382"/>
                </a:lnTo>
                <a:lnTo>
                  <a:pt x="97112" y="104828"/>
                </a:lnTo>
                <a:lnTo>
                  <a:pt x="109786" y="104828"/>
                </a:lnTo>
                <a:lnTo>
                  <a:pt x="116213" y="102542"/>
                </a:lnTo>
                <a:lnTo>
                  <a:pt x="122461" y="102542"/>
                </a:lnTo>
                <a:lnTo>
                  <a:pt x="131030" y="97988"/>
                </a:lnTo>
                <a:lnTo>
                  <a:pt x="137278" y="97988"/>
                </a:lnTo>
                <a:lnTo>
                  <a:pt x="145847" y="95702"/>
                </a:lnTo>
                <a:lnTo>
                  <a:pt x="152095" y="93435"/>
                </a:lnTo>
                <a:lnTo>
                  <a:pt x="160485" y="91148"/>
                </a:lnTo>
                <a:lnTo>
                  <a:pt x="166911" y="88862"/>
                </a:lnTo>
                <a:lnTo>
                  <a:pt x="175302" y="86595"/>
                </a:lnTo>
                <a:lnTo>
                  <a:pt x="183870" y="82041"/>
                </a:lnTo>
                <a:lnTo>
                  <a:pt x="192261" y="79755"/>
                </a:lnTo>
                <a:lnTo>
                  <a:pt x="200651" y="77468"/>
                </a:lnTo>
                <a:lnTo>
                  <a:pt x="207077" y="72915"/>
                </a:lnTo>
                <a:lnTo>
                  <a:pt x="215468" y="68361"/>
                </a:lnTo>
                <a:lnTo>
                  <a:pt x="221716" y="66075"/>
                </a:lnTo>
                <a:lnTo>
                  <a:pt x="230284" y="63808"/>
                </a:lnTo>
                <a:lnTo>
                  <a:pt x="236532" y="56968"/>
                </a:lnTo>
                <a:lnTo>
                  <a:pt x="242959" y="52414"/>
                </a:lnTo>
                <a:lnTo>
                  <a:pt x="251349" y="50128"/>
                </a:lnTo>
                <a:lnTo>
                  <a:pt x="259739" y="45574"/>
                </a:lnTo>
                <a:lnTo>
                  <a:pt x="261882" y="38734"/>
                </a:lnTo>
                <a:lnTo>
                  <a:pt x="264024" y="31894"/>
                </a:lnTo>
                <a:lnTo>
                  <a:pt x="264024" y="0"/>
                </a:lnTo>
                <a:lnTo>
                  <a:pt x="259739" y="2267"/>
                </a:lnTo>
                <a:lnTo>
                  <a:pt x="253491" y="4553"/>
                </a:lnTo>
                <a:lnTo>
                  <a:pt x="247065" y="9107"/>
                </a:lnTo>
                <a:lnTo>
                  <a:pt x="236532" y="13660"/>
                </a:lnTo>
                <a:lnTo>
                  <a:pt x="226000" y="20500"/>
                </a:lnTo>
                <a:lnTo>
                  <a:pt x="217610" y="22787"/>
                </a:lnTo>
                <a:lnTo>
                  <a:pt x="211183" y="27340"/>
                </a:lnTo>
                <a:lnTo>
                  <a:pt x="204935" y="31894"/>
                </a:lnTo>
                <a:lnTo>
                  <a:pt x="198509" y="36467"/>
                </a:lnTo>
                <a:lnTo>
                  <a:pt x="187976" y="38734"/>
                </a:lnTo>
                <a:lnTo>
                  <a:pt x="179586" y="43288"/>
                </a:lnTo>
                <a:lnTo>
                  <a:pt x="169054" y="45574"/>
                </a:lnTo>
                <a:lnTo>
                  <a:pt x="160485" y="50128"/>
                </a:lnTo>
                <a:lnTo>
                  <a:pt x="149952" y="52414"/>
                </a:lnTo>
                <a:lnTo>
                  <a:pt x="137278" y="56968"/>
                </a:lnTo>
                <a:lnTo>
                  <a:pt x="126745" y="61521"/>
                </a:lnTo>
                <a:lnTo>
                  <a:pt x="116213" y="66075"/>
                </a:lnTo>
                <a:lnTo>
                  <a:pt x="101396" y="68361"/>
                </a:lnTo>
                <a:lnTo>
                  <a:pt x="88722" y="72915"/>
                </a:lnTo>
                <a:lnTo>
                  <a:pt x="82474" y="72915"/>
                </a:lnTo>
                <a:lnTo>
                  <a:pt x="76047" y="75201"/>
                </a:lnTo>
                <a:lnTo>
                  <a:pt x="67657" y="75201"/>
                </a:lnTo>
                <a:lnTo>
                  <a:pt x="61230" y="79755"/>
                </a:lnTo>
                <a:lnTo>
                  <a:pt x="54982" y="79755"/>
                </a:lnTo>
                <a:lnTo>
                  <a:pt x="46414" y="82041"/>
                </a:lnTo>
                <a:lnTo>
                  <a:pt x="40165" y="82041"/>
                </a:lnTo>
                <a:lnTo>
                  <a:pt x="31775" y="84308"/>
                </a:lnTo>
                <a:lnTo>
                  <a:pt x="23207" y="86595"/>
                </a:lnTo>
                <a:lnTo>
                  <a:pt x="14816" y="86595"/>
                </a:lnTo>
                <a:lnTo>
                  <a:pt x="8390" y="88862"/>
                </a:lnTo>
                <a:lnTo>
                  <a:pt x="0" y="91148"/>
                </a:lnTo>
                <a:lnTo>
                  <a:pt x="67657" y="1116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42937" y="4971779"/>
            <a:ext cx="147810" cy="107096"/>
          </a:xfrm>
          <a:custGeom>
            <a:avLst/>
            <a:gdLst/>
            <a:ahLst/>
            <a:cxnLst/>
            <a:rect l="l" t="t" r="r" b="b"/>
            <a:pathLst>
              <a:path w="147810" h="107096">
                <a:moveTo>
                  <a:pt x="33739" y="18233"/>
                </a:moveTo>
                <a:lnTo>
                  <a:pt x="25170" y="11393"/>
                </a:lnTo>
                <a:lnTo>
                  <a:pt x="23207" y="9107"/>
                </a:lnTo>
                <a:lnTo>
                  <a:pt x="12674" y="2267"/>
                </a:lnTo>
                <a:lnTo>
                  <a:pt x="12674" y="0"/>
                </a:lnTo>
                <a:lnTo>
                  <a:pt x="0" y="22787"/>
                </a:lnTo>
                <a:lnTo>
                  <a:pt x="6248" y="31894"/>
                </a:lnTo>
                <a:lnTo>
                  <a:pt x="12674" y="41020"/>
                </a:lnTo>
                <a:lnTo>
                  <a:pt x="23207" y="47841"/>
                </a:lnTo>
                <a:lnTo>
                  <a:pt x="33739" y="56968"/>
                </a:lnTo>
                <a:lnTo>
                  <a:pt x="44271" y="63808"/>
                </a:lnTo>
                <a:lnTo>
                  <a:pt x="56946" y="70628"/>
                </a:lnTo>
                <a:lnTo>
                  <a:pt x="67478" y="77468"/>
                </a:lnTo>
                <a:lnTo>
                  <a:pt x="80153" y="84308"/>
                </a:lnTo>
                <a:lnTo>
                  <a:pt x="90685" y="88862"/>
                </a:lnTo>
                <a:lnTo>
                  <a:pt x="101218" y="93416"/>
                </a:lnTo>
                <a:lnTo>
                  <a:pt x="109786" y="97988"/>
                </a:lnTo>
                <a:lnTo>
                  <a:pt x="120319" y="100256"/>
                </a:lnTo>
                <a:lnTo>
                  <a:pt x="126567" y="102542"/>
                </a:lnTo>
                <a:lnTo>
                  <a:pt x="132993" y="104809"/>
                </a:lnTo>
                <a:lnTo>
                  <a:pt x="137278" y="107096"/>
                </a:lnTo>
                <a:lnTo>
                  <a:pt x="147810" y="77468"/>
                </a:lnTo>
                <a:lnTo>
                  <a:pt x="139242" y="75201"/>
                </a:lnTo>
                <a:lnTo>
                  <a:pt x="132993" y="70628"/>
                </a:lnTo>
                <a:lnTo>
                  <a:pt x="124603" y="68361"/>
                </a:lnTo>
                <a:lnTo>
                  <a:pt x="118177" y="66075"/>
                </a:lnTo>
                <a:lnTo>
                  <a:pt x="105502" y="61521"/>
                </a:lnTo>
                <a:lnTo>
                  <a:pt x="92828" y="54681"/>
                </a:lnTo>
                <a:lnTo>
                  <a:pt x="80153" y="47841"/>
                </a:lnTo>
                <a:lnTo>
                  <a:pt x="69621" y="41020"/>
                </a:lnTo>
                <a:lnTo>
                  <a:pt x="59088" y="34180"/>
                </a:lnTo>
                <a:lnTo>
                  <a:pt x="50519" y="29627"/>
                </a:lnTo>
                <a:lnTo>
                  <a:pt x="39987" y="22787"/>
                </a:lnTo>
                <a:lnTo>
                  <a:pt x="33739" y="182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354121" y="4721119"/>
            <a:ext cx="107644" cy="421563"/>
          </a:xfrm>
          <a:custGeom>
            <a:avLst/>
            <a:gdLst/>
            <a:ahLst/>
            <a:cxnLst/>
            <a:rect l="l" t="t" r="r" b="b"/>
            <a:pathLst>
              <a:path w="107644" h="421563">
                <a:moveTo>
                  <a:pt x="4105" y="100256"/>
                </a:moveTo>
                <a:lnTo>
                  <a:pt x="6248" y="107096"/>
                </a:lnTo>
                <a:lnTo>
                  <a:pt x="8390" y="113936"/>
                </a:lnTo>
                <a:lnTo>
                  <a:pt x="10532" y="125329"/>
                </a:lnTo>
                <a:lnTo>
                  <a:pt x="14816" y="134436"/>
                </a:lnTo>
                <a:lnTo>
                  <a:pt x="18922" y="141276"/>
                </a:lnTo>
                <a:lnTo>
                  <a:pt x="21064" y="152670"/>
                </a:lnTo>
                <a:lnTo>
                  <a:pt x="27491" y="164064"/>
                </a:lnTo>
                <a:lnTo>
                  <a:pt x="33739" y="175457"/>
                </a:lnTo>
                <a:lnTo>
                  <a:pt x="35881" y="184565"/>
                </a:lnTo>
                <a:lnTo>
                  <a:pt x="42129" y="195958"/>
                </a:lnTo>
                <a:lnTo>
                  <a:pt x="46414" y="205085"/>
                </a:lnTo>
                <a:lnTo>
                  <a:pt x="50698" y="214192"/>
                </a:lnTo>
                <a:lnTo>
                  <a:pt x="52662" y="223318"/>
                </a:lnTo>
                <a:lnTo>
                  <a:pt x="54804" y="230139"/>
                </a:lnTo>
                <a:lnTo>
                  <a:pt x="59088" y="239265"/>
                </a:lnTo>
                <a:lnTo>
                  <a:pt x="61230" y="248373"/>
                </a:lnTo>
                <a:lnTo>
                  <a:pt x="61230" y="268893"/>
                </a:lnTo>
                <a:lnTo>
                  <a:pt x="63372" y="278000"/>
                </a:lnTo>
                <a:lnTo>
                  <a:pt x="63372" y="291680"/>
                </a:lnTo>
                <a:lnTo>
                  <a:pt x="65336" y="305341"/>
                </a:lnTo>
                <a:lnTo>
                  <a:pt x="63372" y="316734"/>
                </a:lnTo>
                <a:lnTo>
                  <a:pt x="61230" y="328128"/>
                </a:lnTo>
                <a:lnTo>
                  <a:pt x="61230" y="369149"/>
                </a:lnTo>
                <a:lnTo>
                  <a:pt x="63372" y="378256"/>
                </a:lnTo>
                <a:lnTo>
                  <a:pt x="65336" y="385096"/>
                </a:lnTo>
                <a:lnTo>
                  <a:pt x="67478" y="394222"/>
                </a:lnTo>
                <a:lnTo>
                  <a:pt x="69621" y="401043"/>
                </a:lnTo>
                <a:lnTo>
                  <a:pt x="71763" y="410170"/>
                </a:lnTo>
                <a:lnTo>
                  <a:pt x="76047" y="421563"/>
                </a:lnTo>
                <a:lnTo>
                  <a:pt x="107644" y="417010"/>
                </a:lnTo>
                <a:lnTo>
                  <a:pt x="107644" y="414723"/>
                </a:lnTo>
                <a:lnTo>
                  <a:pt x="105502" y="410170"/>
                </a:lnTo>
                <a:lnTo>
                  <a:pt x="103360" y="403330"/>
                </a:lnTo>
                <a:lnTo>
                  <a:pt x="103360" y="401043"/>
                </a:lnTo>
                <a:lnTo>
                  <a:pt x="101396" y="394222"/>
                </a:lnTo>
                <a:lnTo>
                  <a:pt x="101396" y="378256"/>
                </a:lnTo>
                <a:lnTo>
                  <a:pt x="99254" y="369149"/>
                </a:lnTo>
                <a:lnTo>
                  <a:pt x="97112" y="357755"/>
                </a:lnTo>
                <a:lnTo>
                  <a:pt x="97112" y="296233"/>
                </a:lnTo>
                <a:lnTo>
                  <a:pt x="99254" y="289393"/>
                </a:lnTo>
                <a:lnTo>
                  <a:pt x="97112" y="280286"/>
                </a:lnTo>
                <a:lnTo>
                  <a:pt x="97112" y="257499"/>
                </a:lnTo>
                <a:lnTo>
                  <a:pt x="94970" y="243819"/>
                </a:lnTo>
                <a:lnTo>
                  <a:pt x="94970" y="232425"/>
                </a:lnTo>
                <a:lnTo>
                  <a:pt x="90685" y="221032"/>
                </a:lnTo>
                <a:lnTo>
                  <a:pt x="88722" y="211925"/>
                </a:lnTo>
                <a:lnTo>
                  <a:pt x="86579" y="202798"/>
                </a:lnTo>
                <a:lnTo>
                  <a:pt x="84437" y="193691"/>
                </a:lnTo>
                <a:lnTo>
                  <a:pt x="80153" y="184565"/>
                </a:lnTo>
                <a:lnTo>
                  <a:pt x="76047" y="177744"/>
                </a:lnTo>
                <a:lnTo>
                  <a:pt x="73905" y="168617"/>
                </a:lnTo>
                <a:lnTo>
                  <a:pt x="69621" y="161777"/>
                </a:lnTo>
                <a:lnTo>
                  <a:pt x="65336" y="154956"/>
                </a:lnTo>
                <a:lnTo>
                  <a:pt x="61230" y="145830"/>
                </a:lnTo>
                <a:lnTo>
                  <a:pt x="54804" y="136723"/>
                </a:lnTo>
                <a:lnTo>
                  <a:pt x="52662" y="129883"/>
                </a:lnTo>
                <a:lnTo>
                  <a:pt x="46414" y="118489"/>
                </a:lnTo>
                <a:lnTo>
                  <a:pt x="42129" y="109363"/>
                </a:lnTo>
                <a:lnTo>
                  <a:pt x="40165" y="97969"/>
                </a:lnTo>
                <a:lnTo>
                  <a:pt x="40165" y="88862"/>
                </a:lnTo>
                <a:lnTo>
                  <a:pt x="38023" y="77468"/>
                </a:lnTo>
                <a:lnTo>
                  <a:pt x="38023" y="66075"/>
                </a:lnTo>
                <a:lnTo>
                  <a:pt x="40165" y="54681"/>
                </a:lnTo>
                <a:lnTo>
                  <a:pt x="40165" y="36448"/>
                </a:lnTo>
                <a:lnTo>
                  <a:pt x="42129" y="27340"/>
                </a:lnTo>
                <a:lnTo>
                  <a:pt x="42129" y="18214"/>
                </a:lnTo>
                <a:lnTo>
                  <a:pt x="46414" y="11393"/>
                </a:lnTo>
                <a:lnTo>
                  <a:pt x="46414" y="2267"/>
                </a:lnTo>
                <a:lnTo>
                  <a:pt x="48556" y="0"/>
                </a:lnTo>
                <a:lnTo>
                  <a:pt x="18922" y="22787"/>
                </a:lnTo>
                <a:lnTo>
                  <a:pt x="14816" y="22787"/>
                </a:lnTo>
                <a:lnTo>
                  <a:pt x="12674" y="29608"/>
                </a:lnTo>
                <a:lnTo>
                  <a:pt x="8390" y="31894"/>
                </a:lnTo>
                <a:lnTo>
                  <a:pt x="6248" y="38734"/>
                </a:lnTo>
                <a:lnTo>
                  <a:pt x="4105" y="45574"/>
                </a:lnTo>
                <a:lnTo>
                  <a:pt x="4105" y="54681"/>
                </a:lnTo>
                <a:lnTo>
                  <a:pt x="0" y="61521"/>
                </a:lnTo>
                <a:lnTo>
                  <a:pt x="0" y="84308"/>
                </a:lnTo>
                <a:lnTo>
                  <a:pt x="4105" y="100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23836" y="4734780"/>
            <a:ext cx="433078" cy="291680"/>
          </a:xfrm>
          <a:custGeom>
            <a:avLst/>
            <a:gdLst/>
            <a:ahLst/>
            <a:cxnLst/>
            <a:rect l="l" t="t" r="r" b="b"/>
            <a:pathLst>
              <a:path w="433078" h="291680">
                <a:moveTo>
                  <a:pt x="21064" y="291680"/>
                </a:moveTo>
                <a:lnTo>
                  <a:pt x="23207" y="280286"/>
                </a:lnTo>
                <a:lnTo>
                  <a:pt x="29633" y="268893"/>
                </a:lnTo>
                <a:lnTo>
                  <a:pt x="33739" y="259785"/>
                </a:lnTo>
                <a:lnTo>
                  <a:pt x="38023" y="248392"/>
                </a:lnTo>
                <a:lnTo>
                  <a:pt x="44271" y="234712"/>
                </a:lnTo>
                <a:lnTo>
                  <a:pt x="50698" y="225605"/>
                </a:lnTo>
                <a:lnTo>
                  <a:pt x="54982" y="214211"/>
                </a:lnTo>
                <a:lnTo>
                  <a:pt x="63372" y="205085"/>
                </a:lnTo>
                <a:lnTo>
                  <a:pt x="67657" y="193691"/>
                </a:lnTo>
                <a:lnTo>
                  <a:pt x="73905" y="184584"/>
                </a:lnTo>
                <a:lnTo>
                  <a:pt x="82295" y="173190"/>
                </a:lnTo>
                <a:lnTo>
                  <a:pt x="88722" y="164083"/>
                </a:lnTo>
                <a:lnTo>
                  <a:pt x="94970" y="154956"/>
                </a:lnTo>
                <a:lnTo>
                  <a:pt x="103538" y="145849"/>
                </a:lnTo>
                <a:lnTo>
                  <a:pt x="109786" y="136723"/>
                </a:lnTo>
                <a:lnTo>
                  <a:pt x="118355" y="129883"/>
                </a:lnTo>
                <a:lnTo>
                  <a:pt x="126745" y="120776"/>
                </a:lnTo>
                <a:lnTo>
                  <a:pt x="132993" y="111668"/>
                </a:lnTo>
                <a:lnTo>
                  <a:pt x="141562" y="102542"/>
                </a:lnTo>
                <a:lnTo>
                  <a:pt x="149952" y="95702"/>
                </a:lnTo>
                <a:lnTo>
                  <a:pt x="156379" y="86595"/>
                </a:lnTo>
                <a:lnTo>
                  <a:pt x="166911" y="82041"/>
                </a:lnTo>
                <a:lnTo>
                  <a:pt x="175302" y="75201"/>
                </a:lnTo>
                <a:lnTo>
                  <a:pt x="185834" y="68361"/>
                </a:lnTo>
                <a:lnTo>
                  <a:pt x="194403" y="61521"/>
                </a:lnTo>
                <a:lnTo>
                  <a:pt x="204935" y="56968"/>
                </a:lnTo>
                <a:lnTo>
                  <a:pt x="213325" y="52414"/>
                </a:lnTo>
                <a:lnTo>
                  <a:pt x="223858" y="47860"/>
                </a:lnTo>
                <a:lnTo>
                  <a:pt x="234390" y="43307"/>
                </a:lnTo>
                <a:lnTo>
                  <a:pt x="242959" y="38734"/>
                </a:lnTo>
                <a:lnTo>
                  <a:pt x="255634" y="36467"/>
                </a:lnTo>
                <a:lnTo>
                  <a:pt x="266166" y="34180"/>
                </a:lnTo>
                <a:lnTo>
                  <a:pt x="274556" y="31913"/>
                </a:lnTo>
                <a:lnTo>
                  <a:pt x="285089" y="29627"/>
                </a:lnTo>
                <a:lnTo>
                  <a:pt x="310438" y="29627"/>
                </a:lnTo>
                <a:lnTo>
                  <a:pt x="319006" y="31913"/>
                </a:lnTo>
                <a:lnTo>
                  <a:pt x="325255" y="31913"/>
                </a:lnTo>
                <a:lnTo>
                  <a:pt x="333645" y="36467"/>
                </a:lnTo>
                <a:lnTo>
                  <a:pt x="346319" y="41020"/>
                </a:lnTo>
                <a:lnTo>
                  <a:pt x="358994" y="47860"/>
                </a:lnTo>
                <a:lnTo>
                  <a:pt x="369705" y="56968"/>
                </a:lnTo>
                <a:lnTo>
                  <a:pt x="380237" y="66094"/>
                </a:lnTo>
                <a:lnTo>
                  <a:pt x="386485" y="75201"/>
                </a:lnTo>
                <a:lnTo>
                  <a:pt x="392912" y="84308"/>
                </a:lnTo>
                <a:lnTo>
                  <a:pt x="399160" y="91148"/>
                </a:lnTo>
                <a:lnTo>
                  <a:pt x="403444" y="100275"/>
                </a:lnTo>
                <a:lnTo>
                  <a:pt x="409692" y="113936"/>
                </a:lnTo>
                <a:lnTo>
                  <a:pt x="411834" y="118489"/>
                </a:lnTo>
                <a:lnTo>
                  <a:pt x="433078" y="107096"/>
                </a:lnTo>
                <a:lnTo>
                  <a:pt x="430936" y="104828"/>
                </a:lnTo>
                <a:lnTo>
                  <a:pt x="428793" y="97988"/>
                </a:lnTo>
                <a:lnTo>
                  <a:pt x="424509" y="84308"/>
                </a:lnTo>
                <a:lnTo>
                  <a:pt x="418261" y="72915"/>
                </a:lnTo>
                <a:lnTo>
                  <a:pt x="413977" y="63808"/>
                </a:lnTo>
                <a:lnTo>
                  <a:pt x="407729" y="56968"/>
                </a:lnTo>
                <a:lnTo>
                  <a:pt x="401302" y="47860"/>
                </a:lnTo>
                <a:lnTo>
                  <a:pt x="395054" y="41020"/>
                </a:lnTo>
                <a:lnTo>
                  <a:pt x="386485" y="31913"/>
                </a:lnTo>
                <a:lnTo>
                  <a:pt x="378095" y="25073"/>
                </a:lnTo>
                <a:lnTo>
                  <a:pt x="367563" y="18233"/>
                </a:lnTo>
                <a:lnTo>
                  <a:pt x="358994" y="13680"/>
                </a:lnTo>
                <a:lnTo>
                  <a:pt x="344356" y="6840"/>
                </a:lnTo>
                <a:lnTo>
                  <a:pt x="331681" y="4553"/>
                </a:lnTo>
                <a:lnTo>
                  <a:pt x="319006" y="2286"/>
                </a:lnTo>
                <a:lnTo>
                  <a:pt x="306332" y="2286"/>
                </a:lnTo>
                <a:lnTo>
                  <a:pt x="297763" y="0"/>
                </a:lnTo>
                <a:lnTo>
                  <a:pt x="285089" y="0"/>
                </a:lnTo>
                <a:lnTo>
                  <a:pt x="278841" y="2286"/>
                </a:lnTo>
                <a:lnTo>
                  <a:pt x="270450" y="2286"/>
                </a:lnTo>
                <a:lnTo>
                  <a:pt x="264024" y="4553"/>
                </a:lnTo>
                <a:lnTo>
                  <a:pt x="255634" y="4553"/>
                </a:lnTo>
                <a:lnTo>
                  <a:pt x="249207" y="9126"/>
                </a:lnTo>
                <a:lnTo>
                  <a:pt x="240817" y="11393"/>
                </a:lnTo>
                <a:lnTo>
                  <a:pt x="234390" y="13680"/>
                </a:lnTo>
                <a:lnTo>
                  <a:pt x="226000" y="15947"/>
                </a:lnTo>
                <a:lnTo>
                  <a:pt x="217610" y="18233"/>
                </a:lnTo>
                <a:lnTo>
                  <a:pt x="209041" y="22787"/>
                </a:lnTo>
                <a:lnTo>
                  <a:pt x="202793" y="25073"/>
                </a:lnTo>
                <a:lnTo>
                  <a:pt x="194403" y="29627"/>
                </a:lnTo>
                <a:lnTo>
                  <a:pt x="187976" y="34180"/>
                </a:lnTo>
                <a:lnTo>
                  <a:pt x="179586" y="38734"/>
                </a:lnTo>
                <a:lnTo>
                  <a:pt x="171017" y="45574"/>
                </a:lnTo>
                <a:lnTo>
                  <a:pt x="162627" y="50128"/>
                </a:lnTo>
                <a:lnTo>
                  <a:pt x="154237" y="56968"/>
                </a:lnTo>
                <a:lnTo>
                  <a:pt x="145668" y="61521"/>
                </a:lnTo>
                <a:lnTo>
                  <a:pt x="139420" y="68361"/>
                </a:lnTo>
                <a:lnTo>
                  <a:pt x="131030" y="75201"/>
                </a:lnTo>
                <a:lnTo>
                  <a:pt x="122461" y="82041"/>
                </a:lnTo>
                <a:lnTo>
                  <a:pt x="111929" y="88881"/>
                </a:lnTo>
                <a:lnTo>
                  <a:pt x="105681" y="95702"/>
                </a:lnTo>
                <a:lnTo>
                  <a:pt x="97112" y="104828"/>
                </a:lnTo>
                <a:lnTo>
                  <a:pt x="90864" y="111668"/>
                </a:lnTo>
                <a:lnTo>
                  <a:pt x="82295" y="120776"/>
                </a:lnTo>
                <a:lnTo>
                  <a:pt x="76047" y="127616"/>
                </a:lnTo>
                <a:lnTo>
                  <a:pt x="69621" y="136723"/>
                </a:lnTo>
                <a:lnTo>
                  <a:pt x="63372" y="143563"/>
                </a:lnTo>
                <a:lnTo>
                  <a:pt x="56946" y="152689"/>
                </a:lnTo>
                <a:lnTo>
                  <a:pt x="52840" y="159510"/>
                </a:lnTo>
                <a:lnTo>
                  <a:pt x="46414" y="168636"/>
                </a:lnTo>
                <a:lnTo>
                  <a:pt x="42308" y="177744"/>
                </a:lnTo>
                <a:lnTo>
                  <a:pt x="38023" y="184584"/>
                </a:lnTo>
                <a:lnTo>
                  <a:pt x="33739" y="193691"/>
                </a:lnTo>
                <a:lnTo>
                  <a:pt x="29633" y="200531"/>
                </a:lnTo>
                <a:lnTo>
                  <a:pt x="27491" y="209657"/>
                </a:lnTo>
                <a:lnTo>
                  <a:pt x="19101" y="223318"/>
                </a:lnTo>
                <a:lnTo>
                  <a:pt x="14816" y="234712"/>
                </a:lnTo>
                <a:lnTo>
                  <a:pt x="8390" y="248392"/>
                </a:lnTo>
                <a:lnTo>
                  <a:pt x="6426" y="259785"/>
                </a:lnTo>
                <a:lnTo>
                  <a:pt x="2142" y="266625"/>
                </a:lnTo>
                <a:lnTo>
                  <a:pt x="0" y="273446"/>
                </a:lnTo>
                <a:lnTo>
                  <a:pt x="0" y="280286"/>
                </a:lnTo>
                <a:lnTo>
                  <a:pt x="21064" y="291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38846" y="5637162"/>
            <a:ext cx="525995" cy="396509"/>
          </a:xfrm>
          <a:custGeom>
            <a:avLst/>
            <a:gdLst/>
            <a:ahLst/>
            <a:cxnLst/>
            <a:rect l="l" t="t" r="r" b="b"/>
            <a:pathLst>
              <a:path w="525995" h="396509">
                <a:moveTo>
                  <a:pt x="0" y="396509"/>
                </a:moveTo>
                <a:lnTo>
                  <a:pt x="54911" y="396509"/>
                </a:lnTo>
                <a:lnTo>
                  <a:pt x="209112" y="41020"/>
                </a:lnTo>
                <a:lnTo>
                  <a:pt x="466728" y="36467"/>
                </a:lnTo>
                <a:lnTo>
                  <a:pt x="525995" y="0"/>
                </a:lnTo>
                <a:lnTo>
                  <a:pt x="177426" y="2286"/>
                </a:lnTo>
                <a:lnTo>
                  <a:pt x="0" y="3965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06877" y="5290800"/>
            <a:ext cx="114071" cy="375989"/>
          </a:xfrm>
          <a:custGeom>
            <a:avLst/>
            <a:gdLst/>
            <a:ahLst/>
            <a:cxnLst/>
            <a:rect l="l" t="t" r="r" b="b"/>
            <a:pathLst>
              <a:path w="114071" h="375989">
                <a:moveTo>
                  <a:pt x="25349" y="0"/>
                </a:moveTo>
                <a:lnTo>
                  <a:pt x="23385" y="2286"/>
                </a:lnTo>
                <a:lnTo>
                  <a:pt x="16958" y="13680"/>
                </a:lnTo>
                <a:lnTo>
                  <a:pt x="12674" y="20500"/>
                </a:lnTo>
                <a:lnTo>
                  <a:pt x="10710" y="29627"/>
                </a:lnTo>
                <a:lnTo>
                  <a:pt x="6426" y="41020"/>
                </a:lnTo>
                <a:lnTo>
                  <a:pt x="4284" y="54681"/>
                </a:lnTo>
                <a:lnTo>
                  <a:pt x="2142" y="59254"/>
                </a:lnTo>
                <a:lnTo>
                  <a:pt x="0" y="66075"/>
                </a:lnTo>
                <a:lnTo>
                  <a:pt x="0" y="104828"/>
                </a:lnTo>
                <a:lnTo>
                  <a:pt x="4284" y="111649"/>
                </a:lnTo>
                <a:lnTo>
                  <a:pt x="4284" y="120776"/>
                </a:lnTo>
                <a:lnTo>
                  <a:pt x="6426" y="127616"/>
                </a:lnTo>
                <a:lnTo>
                  <a:pt x="10710" y="136723"/>
                </a:lnTo>
                <a:lnTo>
                  <a:pt x="12674" y="145830"/>
                </a:lnTo>
                <a:lnTo>
                  <a:pt x="16958" y="154956"/>
                </a:lnTo>
                <a:lnTo>
                  <a:pt x="21243" y="164064"/>
                </a:lnTo>
                <a:lnTo>
                  <a:pt x="25349" y="173190"/>
                </a:lnTo>
                <a:lnTo>
                  <a:pt x="33917" y="182297"/>
                </a:lnTo>
                <a:lnTo>
                  <a:pt x="38023" y="191405"/>
                </a:lnTo>
                <a:lnTo>
                  <a:pt x="44450" y="198245"/>
                </a:lnTo>
                <a:lnTo>
                  <a:pt x="48734" y="207371"/>
                </a:lnTo>
                <a:lnTo>
                  <a:pt x="52840" y="216478"/>
                </a:lnTo>
                <a:lnTo>
                  <a:pt x="54982" y="223318"/>
                </a:lnTo>
                <a:lnTo>
                  <a:pt x="59267" y="230158"/>
                </a:lnTo>
                <a:lnTo>
                  <a:pt x="63372" y="236979"/>
                </a:lnTo>
                <a:lnTo>
                  <a:pt x="67657" y="246105"/>
                </a:lnTo>
                <a:lnTo>
                  <a:pt x="69799" y="257499"/>
                </a:lnTo>
                <a:lnTo>
                  <a:pt x="73905" y="271160"/>
                </a:lnTo>
                <a:lnTo>
                  <a:pt x="76047" y="282553"/>
                </a:lnTo>
                <a:lnTo>
                  <a:pt x="78189" y="296233"/>
                </a:lnTo>
                <a:lnTo>
                  <a:pt x="76047" y="305341"/>
                </a:lnTo>
                <a:lnTo>
                  <a:pt x="76047" y="316734"/>
                </a:lnTo>
                <a:lnTo>
                  <a:pt x="73905" y="325861"/>
                </a:lnTo>
                <a:lnTo>
                  <a:pt x="73905" y="334968"/>
                </a:lnTo>
                <a:lnTo>
                  <a:pt x="69799" y="341808"/>
                </a:lnTo>
                <a:lnTo>
                  <a:pt x="67657" y="348648"/>
                </a:lnTo>
                <a:lnTo>
                  <a:pt x="65515" y="357755"/>
                </a:lnTo>
                <a:lnTo>
                  <a:pt x="63372" y="364595"/>
                </a:lnTo>
                <a:lnTo>
                  <a:pt x="107823" y="375989"/>
                </a:lnTo>
                <a:lnTo>
                  <a:pt x="107823" y="369149"/>
                </a:lnTo>
                <a:lnTo>
                  <a:pt x="109965" y="364595"/>
                </a:lnTo>
                <a:lnTo>
                  <a:pt x="109965" y="348648"/>
                </a:lnTo>
                <a:lnTo>
                  <a:pt x="111929" y="337254"/>
                </a:lnTo>
                <a:lnTo>
                  <a:pt x="111929" y="325861"/>
                </a:lnTo>
                <a:lnTo>
                  <a:pt x="114071" y="314467"/>
                </a:lnTo>
                <a:lnTo>
                  <a:pt x="111929" y="298520"/>
                </a:lnTo>
                <a:lnTo>
                  <a:pt x="109965" y="287126"/>
                </a:lnTo>
                <a:lnTo>
                  <a:pt x="107823" y="271160"/>
                </a:lnTo>
                <a:lnTo>
                  <a:pt x="107823" y="257499"/>
                </a:lnTo>
                <a:lnTo>
                  <a:pt x="103538" y="250659"/>
                </a:lnTo>
                <a:lnTo>
                  <a:pt x="101396" y="241552"/>
                </a:lnTo>
                <a:lnTo>
                  <a:pt x="99254" y="232425"/>
                </a:lnTo>
                <a:lnTo>
                  <a:pt x="97290" y="227872"/>
                </a:lnTo>
                <a:lnTo>
                  <a:pt x="93006" y="218765"/>
                </a:lnTo>
                <a:lnTo>
                  <a:pt x="88722" y="209638"/>
                </a:lnTo>
                <a:lnTo>
                  <a:pt x="86579" y="202798"/>
                </a:lnTo>
                <a:lnTo>
                  <a:pt x="82474" y="198245"/>
                </a:lnTo>
                <a:lnTo>
                  <a:pt x="78189" y="189137"/>
                </a:lnTo>
                <a:lnTo>
                  <a:pt x="73905" y="180011"/>
                </a:lnTo>
                <a:lnTo>
                  <a:pt x="69799" y="175457"/>
                </a:lnTo>
                <a:lnTo>
                  <a:pt x="65515" y="168617"/>
                </a:lnTo>
                <a:lnTo>
                  <a:pt x="59267" y="154956"/>
                </a:lnTo>
                <a:lnTo>
                  <a:pt x="54982" y="141276"/>
                </a:lnTo>
                <a:lnTo>
                  <a:pt x="48734" y="127616"/>
                </a:lnTo>
                <a:lnTo>
                  <a:pt x="46592" y="116222"/>
                </a:lnTo>
                <a:lnTo>
                  <a:pt x="44450" y="104828"/>
                </a:lnTo>
                <a:lnTo>
                  <a:pt x="44450" y="68361"/>
                </a:lnTo>
                <a:lnTo>
                  <a:pt x="46592" y="56968"/>
                </a:lnTo>
                <a:lnTo>
                  <a:pt x="48734" y="45574"/>
                </a:lnTo>
                <a:lnTo>
                  <a:pt x="52840" y="36467"/>
                </a:lnTo>
                <a:lnTo>
                  <a:pt x="54982" y="25073"/>
                </a:lnTo>
                <a:lnTo>
                  <a:pt x="61230" y="15947"/>
                </a:lnTo>
                <a:lnTo>
                  <a:pt x="67657" y="6840"/>
                </a:lnTo>
                <a:lnTo>
                  <a:pt x="253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50582" y="5322694"/>
            <a:ext cx="61230" cy="150403"/>
          </a:xfrm>
          <a:custGeom>
            <a:avLst/>
            <a:gdLst/>
            <a:ahLst/>
            <a:cxnLst/>
            <a:rect l="l" t="t" r="r" b="b"/>
            <a:pathLst>
              <a:path w="61230" h="150403">
                <a:moveTo>
                  <a:pt x="42308" y="0"/>
                </a:moveTo>
                <a:lnTo>
                  <a:pt x="6248" y="6840"/>
                </a:lnTo>
                <a:lnTo>
                  <a:pt x="6248" y="9126"/>
                </a:lnTo>
                <a:lnTo>
                  <a:pt x="4284" y="13680"/>
                </a:lnTo>
                <a:lnTo>
                  <a:pt x="0" y="22787"/>
                </a:lnTo>
                <a:lnTo>
                  <a:pt x="0" y="59254"/>
                </a:lnTo>
                <a:lnTo>
                  <a:pt x="2142" y="70648"/>
                </a:lnTo>
                <a:lnTo>
                  <a:pt x="2142" y="79755"/>
                </a:lnTo>
                <a:lnTo>
                  <a:pt x="6248" y="88881"/>
                </a:lnTo>
                <a:lnTo>
                  <a:pt x="8390" y="102542"/>
                </a:lnTo>
                <a:lnTo>
                  <a:pt x="14816" y="113936"/>
                </a:lnTo>
                <a:lnTo>
                  <a:pt x="35881" y="150403"/>
                </a:lnTo>
                <a:lnTo>
                  <a:pt x="61230" y="139009"/>
                </a:lnTo>
                <a:lnTo>
                  <a:pt x="59088" y="136723"/>
                </a:lnTo>
                <a:lnTo>
                  <a:pt x="54982" y="127616"/>
                </a:lnTo>
                <a:lnTo>
                  <a:pt x="52840" y="120776"/>
                </a:lnTo>
                <a:lnTo>
                  <a:pt x="50698" y="116222"/>
                </a:lnTo>
                <a:lnTo>
                  <a:pt x="48556" y="107115"/>
                </a:lnTo>
                <a:lnTo>
                  <a:pt x="46414" y="100275"/>
                </a:lnTo>
                <a:lnTo>
                  <a:pt x="42308" y="88881"/>
                </a:lnTo>
                <a:lnTo>
                  <a:pt x="40165" y="77488"/>
                </a:lnTo>
                <a:lnTo>
                  <a:pt x="38023" y="66094"/>
                </a:lnTo>
                <a:lnTo>
                  <a:pt x="38023" y="52414"/>
                </a:lnTo>
                <a:lnTo>
                  <a:pt x="35881" y="41020"/>
                </a:lnTo>
                <a:lnTo>
                  <a:pt x="38023" y="27360"/>
                </a:lnTo>
                <a:lnTo>
                  <a:pt x="40165" y="13680"/>
                </a:lnTo>
                <a:lnTo>
                  <a:pt x="423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93541" y="5461704"/>
            <a:ext cx="625160" cy="840860"/>
          </a:xfrm>
          <a:custGeom>
            <a:avLst/>
            <a:gdLst/>
            <a:ahLst/>
            <a:cxnLst/>
            <a:rect l="l" t="t" r="r" b="b"/>
            <a:pathLst>
              <a:path w="625160" h="840860">
                <a:moveTo>
                  <a:pt x="54804" y="708690"/>
                </a:moveTo>
                <a:lnTo>
                  <a:pt x="46414" y="713244"/>
                </a:lnTo>
                <a:lnTo>
                  <a:pt x="39987" y="720084"/>
                </a:lnTo>
                <a:lnTo>
                  <a:pt x="31597" y="724637"/>
                </a:lnTo>
                <a:lnTo>
                  <a:pt x="25349" y="731477"/>
                </a:lnTo>
                <a:lnTo>
                  <a:pt x="12674" y="740584"/>
                </a:lnTo>
                <a:lnTo>
                  <a:pt x="6248" y="747424"/>
                </a:lnTo>
                <a:lnTo>
                  <a:pt x="1963" y="751978"/>
                </a:lnTo>
                <a:lnTo>
                  <a:pt x="0" y="754264"/>
                </a:lnTo>
                <a:lnTo>
                  <a:pt x="52662" y="840860"/>
                </a:lnTo>
                <a:lnTo>
                  <a:pt x="56946" y="838573"/>
                </a:lnTo>
                <a:lnTo>
                  <a:pt x="63372" y="836306"/>
                </a:lnTo>
                <a:lnTo>
                  <a:pt x="73905" y="834020"/>
                </a:lnTo>
                <a:lnTo>
                  <a:pt x="78011" y="829466"/>
                </a:lnTo>
                <a:lnTo>
                  <a:pt x="84437" y="827180"/>
                </a:lnTo>
                <a:lnTo>
                  <a:pt x="92828" y="824912"/>
                </a:lnTo>
                <a:lnTo>
                  <a:pt x="99254" y="824912"/>
                </a:lnTo>
                <a:lnTo>
                  <a:pt x="107644" y="820340"/>
                </a:lnTo>
                <a:lnTo>
                  <a:pt x="116035" y="818072"/>
                </a:lnTo>
                <a:lnTo>
                  <a:pt x="126745" y="813519"/>
                </a:lnTo>
                <a:lnTo>
                  <a:pt x="137278" y="813519"/>
                </a:lnTo>
                <a:lnTo>
                  <a:pt x="145668" y="808946"/>
                </a:lnTo>
                <a:lnTo>
                  <a:pt x="156200" y="804392"/>
                </a:lnTo>
                <a:lnTo>
                  <a:pt x="168875" y="799839"/>
                </a:lnTo>
                <a:lnTo>
                  <a:pt x="181550" y="797552"/>
                </a:lnTo>
                <a:lnTo>
                  <a:pt x="192082" y="795285"/>
                </a:lnTo>
                <a:lnTo>
                  <a:pt x="204757" y="790732"/>
                </a:lnTo>
                <a:lnTo>
                  <a:pt x="211183" y="788445"/>
                </a:lnTo>
                <a:lnTo>
                  <a:pt x="217431" y="786159"/>
                </a:lnTo>
                <a:lnTo>
                  <a:pt x="223858" y="783892"/>
                </a:lnTo>
                <a:lnTo>
                  <a:pt x="232248" y="783892"/>
                </a:lnTo>
                <a:lnTo>
                  <a:pt x="238675" y="781605"/>
                </a:lnTo>
                <a:lnTo>
                  <a:pt x="244923" y="779338"/>
                </a:lnTo>
                <a:lnTo>
                  <a:pt x="251349" y="777052"/>
                </a:lnTo>
                <a:lnTo>
                  <a:pt x="259739" y="774765"/>
                </a:lnTo>
                <a:lnTo>
                  <a:pt x="265987" y="772498"/>
                </a:lnTo>
                <a:lnTo>
                  <a:pt x="274556" y="772498"/>
                </a:lnTo>
                <a:lnTo>
                  <a:pt x="280804" y="767944"/>
                </a:lnTo>
                <a:lnTo>
                  <a:pt x="289373" y="767944"/>
                </a:lnTo>
                <a:lnTo>
                  <a:pt x="295621" y="765658"/>
                </a:lnTo>
                <a:lnTo>
                  <a:pt x="304011" y="763372"/>
                </a:lnTo>
                <a:lnTo>
                  <a:pt x="312580" y="761104"/>
                </a:lnTo>
                <a:lnTo>
                  <a:pt x="318828" y="758818"/>
                </a:lnTo>
                <a:lnTo>
                  <a:pt x="327397" y="756551"/>
                </a:lnTo>
                <a:lnTo>
                  <a:pt x="335787" y="754264"/>
                </a:lnTo>
                <a:lnTo>
                  <a:pt x="344177" y="751978"/>
                </a:lnTo>
                <a:lnTo>
                  <a:pt x="352746" y="751978"/>
                </a:lnTo>
                <a:lnTo>
                  <a:pt x="361136" y="747424"/>
                </a:lnTo>
                <a:lnTo>
                  <a:pt x="367384" y="745157"/>
                </a:lnTo>
                <a:lnTo>
                  <a:pt x="375953" y="740584"/>
                </a:lnTo>
                <a:lnTo>
                  <a:pt x="384343" y="738317"/>
                </a:lnTo>
                <a:lnTo>
                  <a:pt x="392733" y="736031"/>
                </a:lnTo>
                <a:lnTo>
                  <a:pt x="399160" y="731477"/>
                </a:lnTo>
                <a:lnTo>
                  <a:pt x="409692" y="729191"/>
                </a:lnTo>
                <a:lnTo>
                  <a:pt x="418083" y="726924"/>
                </a:lnTo>
                <a:lnTo>
                  <a:pt x="424509" y="722370"/>
                </a:lnTo>
                <a:lnTo>
                  <a:pt x="432899" y="717797"/>
                </a:lnTo>
                <a:lnTo>
                  <a:pt x="439326" y="715530"/>
                </a:lnTo>
                <a:lnTo>
                  <a:pt x="447716" y="710976"/>
                </a:lnTo>
                <a:lnTo>
                  <a:pt x="456106" y="706404"/>
                </a:lnTo>
                <a:lnTo>
                  <a:pt x="464675" y="701850"/>
                </a:lnTo>
                <a:lnTo>
                  <a:pt x="470923" y="699583"/>
                </a:lnTo>
                <a:lnTo>
                  <a:pt x="479313" y="695010"/>
                </a:lnTo>
                <a:lnTo>
                  <a:pt x="485740" y="688189"/>
                </a:lnTo>
                <a:lnTo>
                  <a:pt x="494130" y="683616"/>
                </a:lnTo>
                <a:lnTo>
                  <a:pt x="500557" y="676795"/>
                </a:lnTo>
                <a:lnTo>
                  <a:pt x="508947" y="672223"/>
                </a:lnTo>
                <a:lnTo>
                  <a:pt x="521621" y="660829"/>
                </a:lnTo>
                <a:lnTo>
                  <a:pt x="534296" y="649435"/>
                </a:lnTo>
                <a:lnTo>
                  <a:pt x="546971" y="635775"/>
                </a:lnTo>
                <a:lnTo>
                  <a:pt x="557503" y="622095"/>
                </a:lnTo>
                <a:lnTo>
                  <a:pt x="570178" y="608434"/>
                </a:lnTo>
                <a:lnTo>
                  <a:pt x="580710" y="594754"/>
                </a:lnTo>
                <a:lnTo>
                  <a:pt x="584994" y="585647"/>
                </a:lnTo>
                <a:lnTo>
                  <a:pt x="589279" y="576520"/>
                </a:lnTo>
                <a:lnTo>
                  <a:pt x="593385" y="569680"/>
                </a:lnTo>
                <a:lnTo>
                  <a:pt x="597669" y="560573"/>
                </a:lnTo>
                <a:lnTo>
                  <a:pt x="601953" y="551447"/>
                </a:lnTo>
                <a:lnTo>
                  <a:pt x="603917" y="544626"/>
                </a:lnTo>
                <a:lnTo>
                  <a:pt x="608201" y="533232"/>
                </a:lnTo>
                <a:lnTo>
                  <a:pt x="612486" y="526392"/>
                </a:lnTo>
                <a:lnTo>
                  <a:pt x="612486" y="514998"/>
                </a:lnTo>
                <a:lnTo>
                  <a:pt x="616592" y="508158"/>
                </a:lnTo>
                <a:lnTo>
                  <a:pt x="618734" y="496765"/>
                </a:lnTo>
                <a:lnTo>
                  <a:pt x="620876" y="487658"/>
                </a:lnTo>
                <a:lnTo>
                  <a:pt x="623018" y="478531"/>
                </a:lnTo>
                <a:lnTo>
                  <a:pt x="623018" y="467138"/>
                </a:lnTo>
                <a:lnTo>
                  <a:pt x="625160" y="458030"/>
                </a:lnTo>
                <a:lnTo>
                  <a:pt x="625160" y="403330"/>
                </a:lnTo>
                <a:lnTo>
                  <a:pt x="623018" y="391936"/>
                </a:lnTo>
                <a:lnTo>
                  <a:pt x="620876" y="378275"/>
                </a:lnTo>
                <a:lnTo>
                  <a:pt x="618734" y="366882"/>
                </a:lnTo>
                <a:lnTo>
                  <a:pt x="616592" y="355488"/>
                </a:lnTo>
                <a:lnTo>
                  <a:pt x="612486" y="341808"/>
                </a:lnTo>
                <a:lnTo>
                  <a:pt x="610344" y="330414"/>
                </a:lnTo>
                <a:lnTo>
                  <a:pt x="606059" y="319021"/>
                </a:lnTo>
                <a:lnTo>
                  <a:pt x="603917" y="305360"/>
                </a:lnTo>
                <a:lnTo>
                  <a:pt x="597669" y="293966"/>
                </a:lnTo>
                <a:lnTo>
                  <a:pt x="595527" y="280286"/>
                </a:lnTo>
                <a:lnTo>
                  <a:pt x="589279" y="266606"/>
                </a:lnTo>
                <a:lnTo>
                  <a:pt x="584994" y="252945"/>
                </a:lnTo>
                <a:lnTo>
                  <a:pt x="578746" y="241552"/>
                </a:lnTo>
                <a:lnTo>
                  <a:pt x="572320" y="227872"/>
                </a:lnTo>
                <a:lnTo>
                  <a:pt x="566072" y="218765"/>
                </a:lnTo>
                <a:lnTo>
                  <a:pt x="561787" y="207371"/>
                </a:lnTo>
                <a:lnTo>
                  <a:pt x="555361" y="193691"/>
                </a:lnTo>
                <a:lnTo>
                  <a:pt x="549113" y="184584"/>
                </a:lnTo>
                <a:lnTo>
                  <a:pt x="542686" y="175457"/>
                </a:lnTo>
                <a:lnTo>
                  <a:pt x="536438" y="166350"/>
                </a:lnTo>
                <a:lnTo>
                  <a:pt x="530012" y="157224"/>
                </a:lnTo>
                <a:lnTo>
                  <a:pt x="523764" y="148116"/>
                </a:lnTo>
                <a:lnTo>
                  <a:pt x="517337" y="139009"/>
                </a:lnTo>
                <a:lnTo>
                  <a:pt x="511089" y="132169"/>
                </a:lnTo>
                <a:lnTo>
                  <a:pt x="504662" y="123043"/>
                </a:lnTo>
                <a:lnTo>
                  <a:pt x="498414" y="116222"/>
                </a:lnTo>
                <a:lnTo>
                  <a:pt x="491988" y="109382"/>
                </a:lnTo>
                <a:lnTo>
                  <a:pt x="485740" y="102542"/>
                </a:lnTo>
                <a:lnTo>
                  <a:pt x="479313" y="95702"/>
                </a:lnTo>
                <a:lnTo>
                  <a:pt x="470923" y="88862"/>
                </a:lnTo>
                <a:lnTo>
                  <a:pt x="464675" y="82041"/>
                </a:lnTo>
                <a:lnTo>
                  <a:pt x="458248" y="77468"/>
                </a:lnTo>
                <a:lnTo>
                  <a:pt x="452000" y="72915"/>
                </a:lnTo>
                <a:lnTo>
                  <a:pt x="443432" y="66075"/>
                </a:lnTo>
                <a:lnTo>
                  <a:pt x="437184" y="61521"/>
                </a:lnTo>
                <a:lnTo>
                  <a:pt x="430757" y="56968"/>
                </a:lnTo>
                <a:lnTo>
                  <a:pt x="418083" y="47860"/>
                </a:lnTo>
                <a:lnTo>
                  <a:pt x="405408" y="41020"/>
                </a:lnTo>
                <a:lnTo>
                  <a:pt x="392733" y="31894"/>
                </a:lnTo>
                <a:lnTo>
                  <a:pt x="382201" y="29627"/>
                </a:lnTo>
                <a:lnTo>
                  <a:pt x="367384" y="22787"/>
                </a:lnTo>
                <a:lnTo>
                  <a:pt x="356852" y="15947"/>
                </a:lnTo>
                <a:lnTo>
                  <a:pt x="344177" y="13680"/>
                </a:lnTo>
                <a:lnTo>
                  <a:pt x="333645" y="9107"/>
                </a:lnTo>
                <a:lnTo>
                  <a:pt x="323112" y="6840"/>
                </a:lnTo>
                <a:lnTo>
                  <a:pt x="314722" y="4553"/>
                </a:lnTo>
                <a:lnTo>
                  <a:pt x="306153" y="2286"/>
                </a:lnTo>
                <a:lnTo>
                  <a:pt x="297763" y="2286"/>
                </a:lnTo>
                <a:lnTo>
                  <a:pt x="289373" y="0"/>
                </a:lnTo>
                <a:lnTo>
                  <a:pt x="264024" y="0"/>
                </a:lnTo>
                <a:lnTo>
                  <a:pt x="156200" y="205085"/>
                </a:lnTo>
                <a:lnTo>
                  <a:pt x="166733" y="205085"/>
                </a:lnTo>
                <a:lnTo>
                  <a:pt x="177265" y="207371"/>
                </a:lnTo>
                <a:lnTo>
                  <a:pt x="187976" y="211925"/>
                </a:lnTo>
                <a:lnTo>
                  <a:pt x="198509" y="221032"/>
                </a:lnTo>
                <a:lnTo>
                  <a:pt x="211183" y="227872"/>
                </a:lnTo>
                <a:lnTo>
                  <a:pt x="223858" y="236998"/>
                </a:lnTo>
                <a:lnTo>
                  <a:pt x="234390" y="248392"/>
                </a:lnTo>
                <a:lnTo>
                  <a:pt x="247065" y="259785"/>
                </a:lnTo>
                <a:lnTo>
                  <a:pt x="257597" y="273446"/>
                </a:lnTo>
                <a:lnTo>
                  <a:pt x="268130" y="287126"/>
                </a:lnTo>
                <a:lnTo>
                  <a:pt x="272414" y="293966"/>
                </a:lnTo>
                <a:lnTo>
                  <a:pt x="278662" y="300787"/>
                </a:lnTo>
                <a:lnTo>
                  <a:pt x="285089" y="307627"/>
                </a:lnTo>
                <a:lnTo>
                  <a:pt x="291337" y="316753"/>
                </a:lnTo>
                <a:lnTo>
                  <a:pt x="293479" y="323574"/>
                </a:lnTo>
                <a:lnTo>
                  <a:pt x="299905" y="332701"/>
                </a:lnTo>
                <a:lnTo>
                  <a:pt x="304011" y="339541"/>
                </a:lnTo>
                <a:lnTo>
                  <a:pt x="308296" y="348648"/>
                </a:lnTo>
                <a:lnTo>
                  <a:pt x="312580" y="355488"/>
                </a:lnTo>
                <a:lnTo>
                  <a:pt x="318828" y="364595"/>
                </a:lnTo>
                <a:lnTo>
                  <a:pt x="323112" y="373722"/>
                </a:lnTo>
                <a:lnTo>
                  <a:pt x="327397" y="382829"/>
                </a:lnTo>
                <a:lnTo>
                  <a:pt x="329360" y="389669"/>
                </a:lnTo>
                <a:lnTo>
                  <a:pt x="333645" y="398776"/>
                </a:lnTo>
                <a:lnTo>
                  <a:pt x="335787" y="405616"/>
                </a:lnTo>
                <a:lnTo>
                  <a:pt x="340071" y="414723"/>
                </a:lnTo>
                <a:lnTo>
                  <a:pt x="342035" y="421563"/>
                </a:lnTo>
                <a:lnTo>
                  <a:pt x="344177" y="430690"/>
                </a:lnTo>
                <a:lnTo>
                  <a:pt x="348462" y="437510"/>
                </a:lnTo>
                <a:lnTo>
                  <a:pt x="350604" y="448904"/>
                </a:lnTo>
                <a:lnTo>
                  <a:pt x="350604" y="455744"/>
                </a:lnTo>
                <a:lnTo>
                  <a:pt x="352746" y="462584"/>
                </a:lnTo>
                <a:lnTo>
                  <a:pt x="354710" y="471691"/>
                </a:lnTo>
                <a:lnTo>
                  <a:pt x="356852" y="478531"/>
                </a:lnTo>
                <a:lnTo>
                  <a:pt x="356852" y="501318"/>
                </a:lnTo>
                <a:lnTo>
                  <a:pt x="358994" y="508158"/>
                </a:lnTo>
                <a:lnTo>
                  <a:pt x="356852" y="521838"/>
                </a:lnTo>
                <a:lnTo>
                  <a:pt x="354710" y="533232"/>
                </a:lnTo>
                <a:lnTo>
                  <a:pt x="350604" y="544626"/>
                </a:lnTo>
                <a:lnTo>
                  <a:pt x="344177" y="553733"/>
                </a:lnTo>
                <a:lnTo>
                  <a:pt x="335787" y="560573"/>
                </a:lnTo>
                <a:lnTo>
                  <a:pt x="327397" y="569680"/>
                </a:lnTo>
                <a:lnTo>
                  <a:pt x="316686" y="576520"/>
                </a:lnTo>
                <a:lnTo>
                  <a:pt x="306153" y="581074"/>
                </a:lnTo>
                <a:lnTo>
                  <a:pt x="297763" y="581074"/>
                </a:lnTo>
                <a:lnTo>
                  <a:pt x="291337" y="583360"/>
                </a:lnTo>
                <a:lnTo>
                  <a:pt x="282946" y="585647"/>
                </a:lnTo>
                <a:lnTo>
                  <a:pt x="276698" y="587914"/>
                </a:lnTo>
                <a:lnTo>
                  <a:pt x="268130" y="590200"/>
                </a:lnTo>
                <a:lnTo>
                  <a:pt x="261882" y="592467"/>
                </a:lnTo>
                <a:lnTo>
                  <a:pt x="255455" y="592467"/>
                </a:lnTo>
                <a:lnTo>
                  <a:pt x="249207" y="597040"/>
                </a:lnTo>
                <a:lnTo>
                  <a:pt x="240638" y="599307"/>
                </a:lnTo>
                <a:lnTo>
                  <a:pt x="234390" y="601594"/>
                </a:lnTo>
                <a:lnTo>
                  <a:pt x="226000" y="603861"/>
                </a:lnTo>
                <a:lnTo>
                  <a:pt x="219573" y="608434"/>
                </a:lnTo>
                <a:lnTo>
                  <a:pt x="206899" y="612987"/>
                </a:lnTo>
                <a:lnTo>
                  <a:pt x="194224" y="622095"/>
                </a:lnTo>
                <a:lnTo>
                  <a:pt x="181550" y="626648"/>
                </a:lnTo>
                <a:lnTo>
                  <a:pt x="168875" y="633488"/>
                </a:lnTo>
                <a:lnTo>
                  <a:pt x="154058" y="640328"/>
                </a:lnTo>
                <a:lnTo>
                  <a:pt x="143526" y="649435"/>
                </a:lnTo>
                <a:lnTo>
                  <a:pt x="130851" y="656275"/>
                </a:lnTo>
                <a:lnTo>
                  <a:pt x="118177" y="663115"/>
                </a:lnTo>
                <a:lnTo>
                  <a:pt x="107644" y="672223"/>
                </a:lnTo>
                <a:lnTo>
                  <a:pt x="97112" y="679063"/>
                </a:lnTo>
                <a:lnTo>
                  <a:pt x="86579" y="685903"/>
                </a:lnTo>
                <a:lnTo>
                  <a:pt x="73905" y="692743"/>
                </a:lnTo>
                <a:lnTo>
                  <a:pt x="65336" y="699583"/>
                </a:lnTo>
                <a:lnTo>
                  <a:pt x="54804" y="708690"/>
                </a:lnTo>
                <a:close/>
              </a:path>
            </a:pathLst>
          </a:custGeom>
          <a:solidFill>
            <a:srgbClr val="D175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91152" y="3955422"/>
            <a:ext cx="386521" cy="478608"/>
          </a:xfrm>
          <a:custGeom>
            <a:avLst/>
            <a:gdLst/>
            <a:ahLst/>
            <a:cxnLst/>
            <a:rect l="l" t="t" r="r" b="b"/>
            <a:pathLst>
              <a:path w="386521" h="478608">
                <a:moveTo>
                  <a:pt x="2106" y="462661"/>
                </a:moveTo>
                <a:lnTo>
                  <a:pt x="10550" y="464967"/>
                </a:lnTo>
                <a:lnTo>
                  <a:pt x="23224" y="464967"/>
                </a:lnTo>
                <a:lnTo>
                  <a:pt x="29562" y="467080"/>
                </a:lnTo>
                <a:lnTo>
                  <a:pt x="59142" y="467080"/>
                </a:lnTo>
                <a:lnTo>
                  <a:pt x="69692" y="469386"/>
                </a:lnTo>
                <a:lnTo>
                  <a:pt x="82366" y="471691"/>
                </a:lnTo>
                <a:lnTo>
                  <a:pt x="118266" y="471691"/>
                </a:lnTo>
                <a:lnTo>
                  <a:pt x="130941" y="473997"/>
                </a:lnTo>
                <a:lnTo>
                  <a:pt x="209095" y="473997"/>
                </a:lnTo>
                <a:lnTo>
                  <a:pt x="219663" y="476302"/>
                </a:lnTo>
                <a:lnTo>
                  <a:pt x="255562" y="476302"/>
                </a:lnTo>
                <a:lnTo>
                  <a:pt x="259793" y="478608"/>
                </a:lnTo>
                <a:lnTo>
                  <a:pt x="287249" y="376008"/>
                </a:lnTo>
                <a:lnTo>
                  <a:pt x="386521" y="351030"/>
                </a:lnTo>
                <a:lnTo>
                  <a:pt x="386521" y="319136"/>
                </a:lnTo>
                <a:lnTo>
                  <a:pt x="384397" y="309913"/>
                </a:lnTo>
                <a:lnTo>
                  <a:pt x="382290" y="300883"/>
                </a:lnTo>
                <a:lnTo>
                  <a:pt x="382290" y="291661"/>
                </a:lnTo>
                <a:lnTo>
                  <a:pt x="380184" y="282630"/>
                </a:lnTo>
                <a:lnTo>
                  <a:pt x="378077" y="271294"/>
                </a:lnTo>
                <a:lnTo>
                  <a:pt x="378077" y="259766"/>
                </a:lnTo>
                <a:lnTo>
                  <a:pt x="373846" y="248430"/>
                </a:lnTo>
                <a:lnTo>
                  <a:pt x="371740" y="237094"/>
                </a:lnTo>
                <a:lnTo>
                  <a:pt x="367509" y="223261"/>
                </a:lnTo>
                <a:lnTo>
                  <a:pt x="363278" y="209619"/>
                </a:lnTo>
                <a:lnTo>
                  <a:pt x="359065" y="193672"/>
                </a:lnTo>
                <a:lnTo>
                  <a:pt x="352728" y="182336"/>
                </a:lnTo>
                <a:lnTo>
                  <a:pt x="350604" y="173305"/>
                </a:lnTo>
                <a:lnTo>
                  <a:pt x="346391" y="166389"/>
                </a:lnTo>
                <a:lnTo>
                  <a:pt x="342160" y="159472"/>
                </a:lnTo>
                <a:lnTo>
                  <a:pt x="340053" y="152747"/>
                </a:lnTo>
                <a:lnTo>
                  <a:pt x="331610" y="136800"/>
                </a:lnTo>
                <a:lnTo>
                  <a:pt x="325272" y="123158"/>
                </a:lnTo>
                <a:lnTo>
                  <a:pt x="318935" y="116241"/>
                </a:lnTo>
                <a:lnTo>
                  <a:pt x="314704" y="107211"/>
                </a:lnTo>
                <a:lnTo>
                  <a:pt x="310473" y="97988"/>
                </a:lnTo>
                <a:lnTo>
                  <a:pt x="306260" y="93377"/>
                </a:lnTo>
                <a:lnTo>
                  <a:pt x="299923" y="84347"/>
                </a:lnTo>
                <a:lnTo>
                  <a:pt x="295692" y="77430"/>
                </a:lnTo>
                <a:lnTo>
                  <a:pt x="289355" y="70705"/>
                </a:lnTo>
                <a:lnTo>
                  <a:pt x="285142" y="63788"/>
                </a:lnTo>
                <a:lnTo>
                  <a:pt x="276680" y="54758"/>
                </a:lnTo>
                <a:lnTo>
                  <a:pt x="270343" y="45536"/>
                </a:lnTo>
                <a:lnTo>
                  <a:pt x="264006" y="38811"/>
                </a:lnTo>
                <a:lnTo>
                  <a:pt x="257669" y="31894"/>
                </a:lnTo>
                <a:lnTo>
                  <a:pt x="251331" y="22864"/>
                </a:lnTo>
                <a:lnTo>
                  <a:pt x="242888" y="15947"/>
                </a:lnTo>
                <a:lnTo>
                  <a:pt x="236550" y="9222"/>
                </a:lnTo>
                <a:lnTo>
                  <a:pt x="230213" y="2305"/>
                </a:lnTo>
                <a:lnTo>
                  <a:pt x="226000" y="0"/>
                </a:lnTo>
                <a:lnTo>
                  <a:pt x="221769" y="0"/>
                </a:lnTo>
                <a:lnTo>
                  <a:pt x="215432" y="2305"/>
                </a:lnTo>
                <a:lnTo>
                  <a:pt x="206988" y="6916"/>
                </a:lnTo>
                <a:lnTo>
                  <a:pt x="194313" y="11335"/>
                </a:lnTo>
                <a:lnTo>
                  <a:pt x="183745" y="20558"/>
                </a:lnTo>
                <a:lnTo>
                  <a:pt x="168964" y="27283"/>
                </a:lnTo>
                <a:lnTo>
                  <a:pt x="158396" y="41116"/>
                </a:lnTo>
                <a:lnTo>
                  <a:pt x="149952" y="43422"/>
                </a:lnTo>
                <a:lnTo>
                  <a:pt x="143615" y="50147"/>
                </a:lnTo>
                <a:lnTo>
                  <a:pt x="135171" y="57064"/>
                </a:lnTo>
                <a:lnTo>
                  <a:pt x="126728" y="66094"/>
                </a:lnTo>
                <a:lnTo>
                  <a:pt x="120390" y="73011"/>
                </a:lnTo>
                <a:lnTo>
                  <a:pt x="111946" y="82041"/>
                </a:lnTo>
                <a:lnTo>
                  <a:pt x="105609" y="88958"/>
                </a:lnTo>
                <a:lnTo>
                  <a:pt x="99272" y="100294"/>
                </a:lnTo>
                <a:lnTo>
                  <a:pt x="90810" y="109324"/>
                </a:lnTo>
                <a:lnTo>
                  <a:pt x="84473" y="118547"/>
                </a:lnTo>
                <a:lnTo>
                  <a:pt x="78136" y="129883"/>
                </a:lnTo>
                <a:lnTo>
                  <a:pt x="71798" y="141219"/>
                </a:lnTo>
                <a:lnTo>
                  <a:pt x="63355" y="155053"/>
                </a:lnTo>
                <a:lnTo>
                  <a:pt x="59142" y="166389"/>
                </a:lnTo>
                <a:lnTo>
                  <a:pt x="52804" y="180030"/>
                </a:lnTo>
                <a:lnTo>
                  <a:pt x="48574" y="193672"/>
                </a:lnTo>
                <a:lnTo>
                  <a:pt x="42236" y="207313"/>
                </a:lnTo>
                <a:lnTo>
                  <a:pt x="38005" y="223261"/>
                </a:lnTo>
                <a:lnTo>
                  <a:pt x="33792" y="237094"/>
                </a:lnTo>
                <a:lnTo>
                  <a:pt x="29562" y="250736"/>
                </a:lnTo>
                <a:lnTo>
                  <a:pt x="25331" y="257461"/>
                </a:lnTo>
                <a:lnTo>
                  <a:pt x="23224" y="266683"/>
                </a:lnTo>
                <a:lnTo>
                  <a:pt x="21118" y="273408"/>
                </a:lnTo>
                <a:lnTo>
                  <a:pt x="21118" y="280325"/>
                </a:lnTo>
                <a:lnTo>
                  <a:pt x="19011" y="289355"/>
                </a:lnTo>
                <a:lnTo>
                  <a:pt x="19011" y="296272"/>
                </a:lnTo>
                <a:lnTo>
                  <a:pt x="14781" y="305302"/>
                </a:lnTo>
                <a:lnTo>
                  <a:pt x="14781" y="314525"/>
                </a:lnTo>
                <a:lnTo>
                  <a:pt x="12674" y="321249"/>
                </a:lnTo>
                <a:lnTo>
                  <a:pt x="12674" y="330472"/>
                </a:lnTo>
                <a:lnTo>
                  <a:pt x="10550" y="337197"/>
                </a:lnTo>
                <a:lnTo>
                  <a:pt x="8443" y="346419"/>
                </a:lnTo>
                <a:lnTo>
                  <a:pt x="8443" y="353144"/>
                </a:lnTo>
                <a:lnTo>
                  <a:pt x="6337" y="362366"/>
                </a:lnTo>
                <a:lnTo>
                  <a:pt x="6337" y="382925"/>
                </a:lnTo>
                <a:lnTo>
                  <a:pt x="4212" y="389650"/>
                </a:lnTo>
                <a:lnTo>
                  <a:pt x="2106" y="398872"/>
                </a:lnTo>
                <a:lnTo>
                  <a:pt x="2106" y="419238"/>
                </a:lnTo>
                <a:lnTo>
                  <a:pt x="0" y="428461"/>
                </a:lnTo>
                <a:lnTo>
                  <a:pt x="0" y="460355"/>
                </a:lnTo>
                <a:lnTo>
                  <a:pt x="2106" y="462661"/>
                </a:lnTo>
                <a:close/>
              </a:path>
            </a:pathLst>
          </a:custGeom>
          <a:solidFill>
            <a:srgbClr val="E6B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94790" y="4383884"/>
            <a:ext cx="631533" cy="1266958"/>
          </a:xfrm>
          <a:custGeom>
            <a:avLst/>
            <a:gdLst/>
            <a:ahLst/>
            <a:cxnLst/>
            <a:rect l="l" t="t" r="r" b="b"/>
            <a:pathLst>
              <a:path w="631533" h="1266958">
                <a:moveTo>
                  <a:pt x="344284" y="45536"/>
                </a:moveTo>
                <a:lnTo>
                  <a:pt x="333716" y="50147"/>
                </a:lnTo>
                <a:lnTo>
                  <a:pt x="325272" y="52452"/>
                </a:lnTo>
                <a:lnTo>
                  <a:pt x="316829" y="59177"/>
                </a:lnTo>
                <a:lnTo>
                  <a:pt x="306260" y="66094"/>
                </a:lnTo>
                <a:lnTo>
                  <a:pt x="297817" y="68400"/>
                </a:lnTo>
                <a:lnTo>
                  <a:pt x="287249" y="75124"/>
                </a:lnTo>
                <a:lnTo>
                  <a:pt x="276698" y="82041"/>
                </a:lnTo>
                <a:lnTo>
                  <a:pt x="268237" y="88766"/>
                </a:lnTo>
                <a:lnTo>
                  <a:pt x="257686" y="95683"/>
                </a:lnTo>
                <a:lnTo>
                  <a:pt x="249225" y="102600"/>
                </a:lnTo>
                <a:lnTo>
                  <a:pt x="240781" y="111630"/>
                </a:lnTo>
                <a:lnTo>
                  <a:pt x="230231" y="118547"/>
                </a:lnTo>
                <a:lnTo>
                  <a:pt x="219663" y="127577"/>
                </a:lnTo>
                <a:lnTo>
                  <a:pt x="211219" y="136608"/>
                </a:lnTo>
                <a:lnTo>
                  <a:pt x="200651" y="143524"/>
                </a:lnTo>
                <a:lnTo>
                  <a:pt x="192207" y="152555"/>
                </a:lnTo>
                <a:lnTo>
                  <a:pt x="181639" y="161777"/>
                </a:lnTo>
                <a:lnTo>
                  <a:pt x="173195" y="173113"/>
                </a:lnTo>
                <a:lnTo>
                  <a:pt x="164751" y="184641"/>
                </a:lnTo>
                <a:lnTo>
                  <a:pt x="156290" y="195977"/>
                </a:lnTo>
                <a:lnTo>
                  <a:pt x="145739" y="207313"/>
                </a:lnTo>
                <a:lnTo>
                  <a:pt x="137296" y="218649"/>
                </a:lnTo>
                <a:lnTo>
                  <a:pt x="128834" y="230177"/>
                </a:lnTo>
                <a:lnTo>
                  <a:pt x="120390" y="243800"/>
                </a:lnTo>
                <a:lnTo>
                  <a:pt x="111946" y="257480"/>
                </a:lnTo>
                <a:lnTo>
                  <a:pt x="103503" y="271141"/>
                </a:lnTo>
                <a:lnTo>
                  <a:pt x="97165" y="284821"/>
                </a:lnTo>
                <a:lnTo>
                  <a:pt x="88704" y="300768"/>
                </a:lnTo>
                <a:lnTo>
                  <a:pt x="80260" y="316715"/>
                </a:lnTo>
                <a:lnTo>
                  <a:pt x="71816" y="330395"/>
                </a:lnTo>
                <a:lnTo>
                  <a:pt x="65479" y="346342"/>
                </a:lnTo>
                <a:lnTo>
                  <a:pt x="57035" y="362289"/>
                </a:lnTo>
                <a:lnTo>
                  <a:pt x="50698" y="375970"/>
                </a:lnTo>
                <a:lnTo>
                  <a:pt x="44361" y="391917"/>
                </a:lnTo>
                <a:lnTo>
                  <a:pt x="40130" y="405597"/>
                </a:lnTo>
                <a:lnTo>
                  <a:pt x="35899" y="421544"/>
                </a:lnTo>
                <a:lnTo>
                  <a:pt x="29562" y="437491"/>
                </a:lnTo>
                <a:lnTo>
                  <a:pt x="25349" y="451171"/>
                </a:lnTo>
                <a:lnTo>
                  <a:pt x="21118" y="467118"/>
                </a:lnTo>
                <a:lnTo>
                  <a:pt x="16905" y="480779"/>
                </a:lnTo>
                <a:lnTo>
                  <a:pt x="14781" y="496746"/>
                </a:lnTo>
                <a:lnTo>
                  <a:pt x="10568" y="510406"/>
                </a:lnTo>
                <a:lnTo>
                  <a:pt x="8443" y="526373"/>
                </a:lnTo>
                <a:lnTo>
                  <a:pt x="8443" y="542320"/>
                </a:lnTo>
                <a:lnTo>
                  <a:pt x="4230" y="555981"/>
                </a:lnTo>
                <a:lnTo>
                  <a:pt x="2106" y="569661"/>
                </a:lnTo>
                <a:lnTo>
                  <a:pt x="0" y="585608"/>
                </a:lnTo>
                <a:lnTo>
                  <a:pt x="0" y="699544"/>
                </a:lnTo>
                <a:lnTo>
                  <a:pt x="2106" y="713224"/>
                </a:lnTo>
                <a:lnTo>
                  <a:pt x="2106" y="724618"/>
                </a:lnTo>
                <a:lnTo>
                  <a:pt x="4230" y="740565"/>
                </a:lnTo>
                <a:lnTo>
                  <a:pt x="6337" y="751959"/>
                </a:lnTo>
                <a:lnTo>
                  <a:pt x="8443" y="767906"/>
                </a:lnTo>
                <a:lnTo>
                  <a:pt x="8443" y="779300"/>
                </a:lnTo>
                <a:lnTo>
                  <a:pt x="10568" y="790693"/>
                </a:lnTo>
                <a:lnTo>
                  <a:pt x="12674" y="804373"/>
                </a:lnTo>
                <a:lnTo>
                  <a:pt x="14781" y="815767"/>
                </a:lnTo>
                <a:lnTo>
                  <a:pt x="16905" y="827160"/>
                </a:lnTo>
                <a:lnTo>
                  <a:pt x="21118" y="838554"/>
                </a:lnTo>
                <a:lnTo>
                  <a:pt x="23224" y="849948"/>
                </a:lnTo>
                <a:lnTo>
                  <a:pt x="27455" y="863608"/>
                </a:lnTo>
                <a:lnTo>
                  <a:pt x="29562" y="872735"/>
                </a:lnTo>
                <a:lnTo>
                  <a:pt x="33792" y="884128"/>
                </a:lnTo>
                <a:lnTo>
                  <a:pt x="38023" y="895522"/>
                </a:lnTo>
                <a:lnTo>
                  <a:pt x="42236" y="906916"/>
                </a:lnTo>
                <a:lnTo>
                  <a:pt x="44361" y="916023"/>
                </a:lnTo>
                <a:lnTo>
                  <a:pt x="48574" y="927417"/>
                </a:lnTo>
                <a:lnTo>
                  <a:pt x="52804" y="936543"/>
                </a:lnTo>
                <a:lnTo>
                  <a:pt x="57035" y="947937"/>
                </a:lnTo>
                <a:lnTo>
                  <a:pt x="61248" y="957044"/>
                </a:lnTo>
                <a:lnTo>
                  <a:pt x="65479" y="966170"/>
                </a:lnTo>
                <a:lnTo>
                  <a:pt x="69692" y="972991"/>
                </a:lnTo>
                <a:lnTo>
                  <a:pt x="71816" y="982117"/>
                </a:lnTo>
                <a:lnTo>
                  <a:pt x="76029" y="988957"/>
                </a:lnTo>
                <a:lnTo>
                  <a:pt x="82366" y="998065"/>
                </a:lnTo>
                <a:lnTo>
                  <a:pt x="86597" y="1004905"/>
                </a:lnTo>
                <a:lnTo>
                  <a:pt x="90828" y="1014012"/>
                </a:lnTo>
                <a:lnTo>
                  <a:pt x="99272" y="1025405"/>
                </a:lnTo>
                <a:lnTo>
                  <a:pt x="109840" y="1039085"/>
                </a:lnTo>
                <a:lnTo>
                  <a:pt x="118284" y="1048193"/>
                </a:lnTo>
                <a:lnTo>
                  <a:pt x="126728" y="1059586"/>
                </a:lnTo>
                <a:lnTo>
                  <a:pt x="135171" y="1068713"/>
                </a:lnTo>
                <a:lnTo>
                  <a:pt x="143633" y="1075534"/>
                </a:lnTo>
                <a:lnTo>
                  <a:pt x="152077" y="1084660"/>
                </a:lnTo>
                <a:lnTo>
                  <a:pt x="162627" y="1093767"/>
                </a:lnTo>
                <a:lnTo>
                  <a:pt x="171089" y="1100607"/>
                </a:lnTo>
                <a:lnTo>
                  <a:pt x="181639" y="1109714"/>
                </a:lnTo>
                <a:lnTo>
                  <a:pt x="190101" y="1121108"/>
                </a:lnTo>
                <a:lnTo>
                  <a:pt x="200651" y="1130234"/>
                </a:lnTo>
                <a:lnTo>
                  <a:pt x="209095" y="1137074"/>
                </a:lnTo>
                <a:lnTo>
                  <a:pt x="219663" y="1146182"/>
                </a:lnTo>
                <a:lnTo>
                  <a:pt x="228106" y="1153022"/>
                </a:lnTo>
                <a:lnTo>
                  <a:pt x="238675" y="1164415"/>
                </a:lnTo>
                <a:lnTo>
                  <a:pt x="247118" y="1171255"/>
                </a:lnTo>
                <a:lnTo>
                  <a:pt x="257686" y="1180362"/>
                </a:lnTo>
                <a:lnTo>
                  <a:pt x="266130" y="1187202"/>
                </a:lnTo>
                <a:lnTo>
                  <a:pt x="276698" y="1196310"/>
                </a:lnTo>
                <a:lnTo>
                  <a:pt x="283036" y="1203150"/>
                </a:lnTo>
                <a:lnTo>
                  <a:pt x="291479" y="1209990"/>
                </a:lnTo>
                <a:lnTo>
                  <a:pt x="297817" y="1216830"/>
                </a:lnTo>
                <a:lnTo>
                  <a:pt x="306260" y="1223650"/>
                </a:lnTo>
                <a:lnTo>
                  <a:pt x="312598" y="1230490"/>
                </a:lnTo>
                <a:lnTo>
                  <a:pt x="321042" y="1235044"/>
                </a:lnTo>
                <a:lnTo>
                  <a:pt x="327379" y="1241884"/>
                </a:lnTo>
                <a:lnTo>
                  <a:pt x="333716" y="1246438"/>
                </a:lnTo>
                <a:lnTo>
                  <a:pt x="342160" y="1253278"/>
                </a:lnTo>
                <a:lnTo>
                  <a:pt x="350622" y="1260118"/>
                </a:lnTo>
                <a:lnTo>
                  <a:pt x="354835" y="1264671"/>
                </a:lnTo>
                <a:lnTo>
                  <a:pt x="356959" y="1266958"/>
                </a:lnTo>
                <a:lnTo>
                  <a:pt x="490024" y="1166682"/>
                </a:lnTo>
                <a:lnTo>
                  <a:pt x="485793" y="1164415"/>
                </a:lnTo>
                <a:lnTo>
                  <a:pt x="479456" y="1153022"/>
                </a:lnTo>
                <a:lnTo>
                  <a:pt x="475225" y="1143895"/>
                </a:lnTo>
                <a:lnTo>
                  <a:pt x="471012" y="1137074"/>
                </a:lnTo>
                <a:lnTo>
                  <a:pt x="464675" y="1127948"/>
                </a:lnTo>
                <a:lnTo>
                  <a:pt x="458338" y="1116554"/>
                </a:lnTo>
                <a:lnTo>
                  <a:pt x="452000" y="1102894"/>
                </a:lnTo>
                <a:lnTo>
                  <a:pt x="443557" y="1089214"/>
                </a:lnTo>
                <a:lnTo>
                  <a:pt x="441432" y="1082374"/>
                </a:lnTo>
                <a:lnTo>
                  <a:pt x="437219" y="1073266"/>
                </a:lnTo>
                <a:lnTo>
                  <a:pt x="432989" y="1064140"/>
                </a:lnTo>
                <a:lnTo>
                  <a:pt x="430882" y="1057319"/>
                </a:lnTo>
                <a:lnTo>
                  <a:pt x="426651" y="1048193"/>
                </a:lnTo>
                <a:lnTo>
                  <a:pt x="422438" y="1039085"/>
                </a:lnTo>
                <a:lnTo>
                  <a:pt x="420314" y="1029959"/>
                </a:lnTo>
                <a:lnTo>
                  <a:pt x="416101" y="1020852"/>
                </a:lnTo>
                <a:lnTo>
                  <a:pt x="411870" y="1011745"/>
                </a:lnTo>
                <a:lnTo>
                  <a:pt x="407639" y="1002618"/>
                </a:lnTo>
                <a:lnTo>
                  <a:pt x="405533" y="993511"/>
                </a:lnTo>
                <a:lnTo>
                  <a:pt x="401302" y="984385"/>
                </a:lnTo>
                <a:lnTo>
                  <a:pt x="394965" y="975277"/>
                </a:lnTo>
                <a:lnTo>
                  <a:pt x="392858" y="963884"/>
                </a:lnTo>
                <a:lnTo>
                  <a:pt x="388627" y="952490"/>
                </a:lnTo>
                <a:lnTo>
                  <a:pt x="384415" y="943383"/>
                </a:lnTo>
                <a:lnTo>
                  <a:pt x="380184" y="931989"/>
                </a:lnTo>
                <a:lnTo>
                  <a:pt x="375971" y="920596"/>
                </a:lnTo>
                <a:lnTo>
                  <a:pt x="373846" y="909202"/>
                </a:lnTo>
                <a:lnTo>
                  <a:pt x="369633" y="900076"/>
                </a:lnTo>
                <a:lnTo>
                  <a:pt x="365403" y="886415"/>
                </a:lnTo>
                <a:lnTo>
                  <a:pt x="361172" y="875002"/>
                </a:lnTo>
                <a:lnTo>
                  <a:pt x="359065" y="863608"/>
                </a:lnTo>
                <a:lnTo>
                  <a:pt x="356959" y="852215"/>
                </a:lnTo>
                <a:lnTo>
                  <a:pt x="352728" y="840821"/>
                </a:lnTo>
                <a:lnTo>
                  <a:pt x="350622" y="827160"/>
                </a:lnTo>
                <a:lnTo>
                  <a:pt x="348497" y="815767"/>
                </a:lnTo>
                <a:lnTo>
                  <a:pt x="346391" y="804373"/>
                </a:lnTo>
                <a:lnTo>
                  <a:pt x="344284" y="792980"/>
                </a:lnTo>
                <a:lnTo>
                  <a:pt x="342160" y="781586"/>
                </a:lnTo>
                <a:lnTo>
                  <a:pt x="340053" y="767906"/>
                </a:lnTo>
                <a:lnTo>
                  <a:pt x="340053" y="756512"/>
                </a:lnTo>
                <a:lnTo>
                  <a:pt x="337947" y="745119"/>
                </a:lnTo>
                <a:lnTo>
                  <a:pt x="335840" y="731458"/>
                </a:lnTo>
                <a:lnTo>
                  <a:pt x="335840" y="708671"/>
                </a:lnTo>
                <a:lnTo>
                  <a:pt x="333716" y="694991"/>
                </a:lnTo>
                <a:lnTo>
                  <a:pt x="333716" y="669917"/>
                </a:lnTo>
                <a:lnTo>
                  <a:pt x="335840" y="658523"/>
                </a:lnTo>
                <a:lnTo>
                  <a:pt x="335840" y="647130"/>
                </a:lnTo>
                <a:lnTo>
                  <a:pt x="337947" y="633469"/>
                </a:lnTo>
                <a:lnTo>
                  <a:pt x="340053" y="622075"/>
                </a:lnTo>
                <a:lnTo>
                  <a:pt x="342160" y="610682"/>
                </a:lnTo>
                <a:lnTo>
                  <a:pt x="344284" y="599288"/>
                </a:lnTo>
                <a:lnTo>
                  <a:pt x="346391" y="585608"/>
                </a:lnTo>
                <a:lnTo>
                  <a:pt x="346391" y="574215"/>
                </a:lnTo>
                <a:lnTo>
                  <a:pt x="350622" y="562821"/>
                </a:lnTo>
                <a:lnTo>
                  <a:pt x="352728" y="551427"/>
                </a:lnTo>
                <a:lnTo>
                  <a:pt x="356959" y="542320"/>
                </a:lnTo>
                <a:lnTo>
                  <a:pt x="361172" y="530926"/>
                </a:lnTo>
                <a:lnTo>
                  <a:pt x="365403" y="524086"/>
                </a:lnTo>
                <a:lnTo>
                  <a:pt x="367509" y="512693"/>
                </a:lnTo>
                <a:lnTo>
                  <a:pt x="371740" y="503586"/>
                </a:lnTo>
                <a:lnTo>
                  <a:pt x="375971" y="494459"/>
                </a:lnTo>
                <a:lnTo>
                  <a:pt x="382290" y="485352"/>
                </a:lnTo>
                <a:lnTo>
                  <a:pt x="386521" y="476226"/>
                </a:lnTo>
                <a:lnTo>
                  <a:pt x="392858" y="467118"/>
                </a:lnTo>
                <a:lnTo>
                  <a:pt x="397089" y="460278"/>
                </a:lnTo>
                <a:lnTo>
                  <a:pt x="403426" y="453438"/>
                </a:lnTo>
                <a:lnTo>
                  <a:pt x="407639" y="444331"/>
                </a:lnTo>
                <a:lnTo>
                  <a:pt x="413977" y="437491"/>
                </a:lnTo>
                <a:lnTo>
                  <a:pt x="420314" y="430651"/>
                </a:lnTo>
                <a:lnTo>
                  <a:pt x="426651" y="423811"/>
                </a:lnTo>
                <a:lnTo>
                  <a:pt x="437219" y="410150"/>
                </a:lnTo>
                <a:lnTo>
                  <a:pt x="449894" y="398757"/>
                </a:lnTo>
                <a:lnTo>
                  <a:pt x="462569" y="387363"/>
                </a:lnTo>
                <a:lnTo>
                  <a:pt x="475225" y="375970"/>
                </a:lnTo>
                <a:lnTo>
                  <a:pt x="487900" y="366843"/>
                </a:lnTo>
                <a:lnTo>
                  <a:pt x="502699" y="360022"/>
                </a:lnTo>
                <a:lnTo>
                  <a:pt x="513249" y="348629"/>
                </a:lnTo>
                <a:lnTo>
                  <a:pt x="525924" y="341789"/>
                </a:lnTo>
                <a:lnTo>
                  <a:pt x="538598" y="334949"/>
                </a:lnTo>
                <a:lnTo>
                  <a:pt x="551273" y="330395"/>
                </a:lnTo>
                <a:lnTo>
                  <a:pt x="559717" y="323555"/>
                </a:lnTo>
                <a:lnTo>
                  <a:pt x="572391" y="319001"/>
                </a:lnTo>
                <a:lnTo>
                  <a:pt x="580835" y="314448"/>
                </a:lnTo>
                <a:lnTo>
                  <a:pt x="591403" y="312161"/>
                </a:lnTo>
                <a:lnTo>
                  <a:pt x="599847" y="307608"/>
                </a:lnTo>
                <a:lnTo>
                  <a:pt x="606184" y="305321"/>
                </a:lnTo>
                <a:lnTo>
                  <a:pt x="612521" y="303054"/>
                </a:lnTo>
                <a:lnTo>
                  <a:pt x="620965" y="300768"/>
                </a:lnTo>
                <a:lnTo>
                  <a:pt x="631533" y="300768"/>
                </a:lnTo>
                <a:lnTo>
                  <a:pt x="544936" y="2305"/>
                </a:lnTo>
                <a:lnTo>
                  <a:pt x="540705" y="0"/>
                </a:lnTo>
                <a:lnTo>
                  <a:pt x="515373" y="0"/>
                </a:lnTo>
                <a:lnTo>
                  <a:pt x="506912" y="2305"/>
                </a:lnTo>
                <a:lnTo>
                  <a:pt x="496362" y="4611"/>
                </a:lnTo>
                <a:lnTo>
                  <a:pt x="483687" y="4611"/>
                </a:lnTo>
                <a:lnTo>
                  <a:pt x="471012" y="6724"/>
                </a:lnTo>
                <a:lnTo>
                  <a:pt x="458338" y="6724"/>
                </a:lnTo>
                <a:lnTo>
                  <a:pt x="449894" y="9030"/>
                </a:lnTo>
                <a:lnTo>
                  <a:pt x="443557" y="11335"/>
                </a:lnTo>
                <a:lnTo>
                  <a:pt x="435095" y="11335"/>
                </a:lnTo>
                <a:lnTo>
                  <a:pt x="428758" y="13641"/>
                </a:lnTo>
                <a:lnTo>
                  <a:pt x="420314" y="15947"/>
                </a:lnTo>
                <a:lnTo>
                  <a:pt x="413977" y="20558"/>
                </a:lnTo>
                <a:lnTo>
                  <a:pt x="405533" y="20558"/>
                </a:lnTo>
                <a:lnTo>
                  <a:pt x="397089" y="22671"/>
                </a:lnTo>
                <a:lnTo>
                  <a:pt x="388627" y="27283"/>
                </a:lnTo>
                <a:lnTo>
                  <a:pt x="380184" y="31894"/>
                </a:lnTo>
                <a:lnTo>
                  <a:pt x="371740" y="34200"/>
                </a:lnTo>
                <a:lnTo>
                  <a:pt x="361172" y="36505"/>
                </a:lnTo>
                <a:lnTo>
                  <a:pt x="352728" y="40924"/>
                </a:lnTo>
                <a:lnTo>
                  <a:pt x="344284" y="45536"/>
                </a:lnTo>
                <a:close/>
              </a:path>
            </a:pathLst>
          </a:custGeom>
          <a:solidFill>
            <a:srgbClr val="8991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04631" y="5400182"/>
            <a:ext cx="692782" cy="565127"/>
          </a:xfrm>
          <a:custGeom>
            <a:avLst/>
            <a:gdLst/>
            <a:ahLst/>
            <a:cxnLst/>
            <a:rect l="l" t="t" r="r" b="b"/>
            <a:pathLst>
              <a:path w="692782" h="565127">
                <a:moveTo>
                  <a:pt x="0" y="148116"/>
                </a:moveTo>
                <a:lnTo>
                  <a:pt x="88704" y="565127"/>
                </a:lnTo>
                <a:lnTo>
                  <a:pt x="692782" y="405616"/>
                </a:lnTo>
                <a:lnTo>
                  <a:pt x="642084" y="0"/>
                </a:lnTo>
                <a:lnTo>
                  <a:pt x="0" y="148116"/>
                </a:lnTo>
                <a:close/>
              </a:path>
            </a:pathLst>
          </a:custGeom>
          <a:solidFill>
            <a:srgbClr val="7CB3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89028" y="4317789"/>
            <a:ext cx="274592" cy="872735"/>
          </a:xfrm>
          <a:custGeom>
            <a:avLst/>
            <a:gdLst/>
            <a:ahLst/>
            <a:cxnLst/>
            <a:rect l="l" t="t" r="r" b="b"/>
            <a:pathLst>
              <a:path w="274592" h="872735">
                <a:moveTo>
                  <a:pt x="228124" y="658543"/>
                </a:moveTo>
                <a:lnTo>
                  <a:pt x="230231" y="647149"/>
                </a:lnTo>
                <a:lnTo>
                  <a:pt x="230231" y="633469"/>
                </a:lnTo>
                <a:lnTo>
                  <a:pt x="232337" y="619808"/>
                </a:lnTo>
                <a:lnTo>
                  <a:pt x="232337" y="606128"/>
                </a:lnTo>
                <a:lnTo>
                  <a:pt x="234462" y="594735"/>
                </a:lnTo>
                <a:lnTo>
                  <a:pt x="234462" y="578787"/>
                </a:lnTo>
                <a:lnTo>
                  <a:pt x="236568" y="567394"/>
                </a:lnTo>
                <a:lnTo>
                  <a:pt x="236568" y="551447"/>
                </a:lnTo>
                <a:lnTo>
                  <a:pt x="238675" y="540053"/>
                </a:lnTo>
                <a:lnTo>
                  <a:pt x="238675" y="526373"/>
                </a:lnTo>
                <a:lnTo>
                  <a:pt x="240799" y="512693"/>
                </a:lnTo>
                <a:lnTo>
                  <a:pt x="242905" y="499032"/>
                </a:lnTo>
                <a:lnTo>
                  <a:pt x="245012" y="487638"/>
                </a:lnTo>
                <a:lnTo>
                  <a:pt x="245012" y="446618"/>
                </a:lnTo>
                <a:lnTo>
                  <a:pt x="247136" y="435224"/>
                </a:lnTo>
                <a:lnTo>
                  <a:pt x="247136" y="421544"/>
                </a:lnTo>
                <a:lnTo>
                  <a:pt x="249243" y="407883"/>
                </a:lnTo>
                <a:lnTo>
                  <a:pt x="249243" y="396490"/>
                </a:lnTo>
                <a:lnTo>
                  <a:pt x="251349" y="385096"/>
                </a:lnTo>
                <a:lnTo>
                  <a:pt x="251349" y="350915"/>
                </a:lnTo>
                <a:lnTo>
                  <a:pt x="253456" y="341789"/>
                </a:lnTo>
                <a:lnTo>
                  <a:pt x="253456" y="321288"/>
                </a:lnTo>
                <a:lnTo>
                  <a:pt x="255580" y="312181"/>
                </a:lnTo>
                <a:lnTo>
                  <a:pt x="257686" y="302997"/>
                </a:lnTo>
                <a:lnTo>
                  <a:pt x="257686" y="271102"/>
                </a:lnTo>
                <a:lnTo>
                  <a:pt x="259793" y="257461"/>
                </a:lnTo>
                <a:lnTo>
                  <a:pt x="259793" y="236902"/>
                </a:lnTo>
                <a:lnTo>
                  <a:pt x="261917" y="230177"/>
                </a:lnTo>
                <a:lnTo>
                  <a:pt x="261917" y="225566"/>
                </a:lnTo>
                <a:lnTo>
                  <a:pt x="264024" y="225566"/>
                </a:lnTo>
                <a:lnTo>
                  <a:pt x="261917" y="220955"/>
                </a:lnTo>
                <a:lnTo>
                  <a:pt x="261917" y="214230"/>
                </a:lnTo>
                <a:lnTo>
                  <a:pt x="259793" y="209619"/>
                </a:lnTo>
                <a:lnTo>
                  <a:pt x="259793" y="170808"/>
                </a:lnTo>
                <a:lnTo>
                  <a:pt x="261917" y="159472"/>
                </a:lnTo>
                <a:lnTo>
                  <a:pt x="264024" y="150441"/>
                </a:lnTo>
                <a:lnTo>
                  <a:pt x="264024" y="138913"/>
                </a:lnTo>
                <a:lnTo>
                  <a:pt x="268255" y="125272"/>
                </a:lnTo>
                <a:lnTo>
                  <a:pt x="270361" y="113936"/>
                </a:lnTo>
                <a:lnTo>
                  <a:pt x="274592" y="102600"/>
                </a:lnTo>
                <a:lnTo>
                  <a:pt x="264024" y="95683"/>
                </a:lnTo>
                <a:lnTo>
                  <a:pt x="253456" y="88766"/>
                </a:lnTo>
                <a:lnTo>
                  <a:pt x="242905" y="82041"/>
                </a:lnTo>
                <a:lnTo>
                  <a:pt x="230231" y="77430"/>
                </a:lnTo>
                <a:lnTo>
                  <a:pt x="219663" y="70705"/>
                </a:lnTo>
                <a:lnTo>
                  <a:pt x="209112" y="66094"/>
                </a:lnTo>
                <a:lnTo>
                  <a:pt x="196438" y="59177"/>
                </a:lnTo>
                <a:lnTo>
                  <a:pt x="187994" y="56871"/>
                </a:lnTo>
                <a:lnTo>
                  <a:pt x="175319" y="50147"/>
                </a:lnTo>
                <a:lnTo>
                  <a:pt x="164751" y="45536"/>
                </a:lnTo>
                <a:lnTo>
                  <a:pt x="154201" y="40924"/>
                </a:lnTo>
                <a:lnTo>
                  <a:pt x="143633" y="38811"/>
                </a:lnTo>
                <a:lnTo>
                  <a:pt x="133065" y="34200"/>
                </a:lnTo>
                <a:lnTo>
                  <a:pt x="122515" y="29588"/>
                </a:lnTo>
                <a:lnTo>
                  <a:pt x="111946" y="27283"/>
                </a:lnTo>
                <a:lnTo>
                  <a:pt x="103503" y="24977"/>
                </a:lnTo>
                <a:lnTo>
                  <a:pt x="92935" y="20558"/>
                </a:lnTo>
                <a:lnTo>
                  <a:pt x="84491" y="15947"/>
                </a:lnTo>
                <a:lnTo>
                  <a:pt x="73923" y="13641"/>
                </a:lnTo>
                <a:lnTo>
                  <a:pt x="67603" y="13641"/>
                </a:lnTo>
                <a:lnTo>
                  <a:pt x="59142" y="9030"/>
                </a:lnTo>
                <a:lnTo>
                  <a:pt x="52804" y="9030"/>
                </a:lnTo>
                <a:lnTo>
                  <a:pt x="44361" y="6916"/>
                </a:lnTo>
                <a:lnTo>
                  <a:pt x="40130" y="6916"/>
                </a:lnTo>
                <a:lnTo>
                  <a:pt x="29579" y="2305"/>
                </a:lnTo>
                <a:lnTo>
                  <a:pt x="23242" y="0"/>
                </a:lnTo>
                <a:lnTo>
                  <a:pt x="16905" y="0"/>
                </a:lnTo>
                <a:lnTo>
                  <a:pt x="0" y="86652"/>
                </a:lnTo>
                <a:lnTo>
                  <a:pt x="2124" y="88766"/>
                </a:lnTo>
                <a:lnTo>
                  <a:pt x="10568" y="100294"/>
                </a:lnTo>
                <a:lnTo>
                  <a:pt x="14798" y="104713"/>
                </a:lnTo>
                <a:lnTo>
                  <a:pt x="21136" y="116241"/>
                </a:lnTo>
                <a:lnTo>
                  <a:pt x="27455" y="125272"/>
                </a:lnTo>
                <a:lnTo>
                  <a:pt x="35917" y="141219"/>
                </a:lnTo>
                <a:lnTo>
                  <a:pt x="38023" y="145830"/>
                </a:lnTo>
                <a:lnTo>
                  <a:pt x="42254" y="154860"/>
                </a:lnTo>
                <a:lnTo>
                  <a:pt x="46467" y="161777"/>
                </a:lnTo>
                <a:lnTo>
                  <a:pt x="50698" y="170808"/>
                </a:lnTo>
                <a:lnTo>
                  <a:pt x="52804" y="177724"/>
                </a:lnTo>
                <a:lnTo>
                  <a:pt x="57035" y="189060"/>
                </a:lnTo>
                <a:lnTo>
                  <a:pt x="61266" y="198283"/>
                </a:lnTo>
                <a:lnTo>
                  <a:pt x="65479" y="209619"/>
                </a:lnTo>
                <a:lnTo>
                  <a:pt x="67603" y="218649"/>
                </a:lnTo>
                <a:lnTo>
                  <a:pt x="71816" y="230177"/>
                </a:lnTo>
                <a:lnTo>
                  <a:pt x="76047" y="243819"/>
                </a:lnTo>
                <a:lnTo>
                  <a:pt x="80260" y="255155"/>
                </a:lnTo>
                <a:lnTo>
                  <a:pt x="82384" y="266683"/>
                </a:lnTo>
                <a:lnTo>
                  <a:pt x="86597" y="280325"/>
                </a:lnTo>
                <a:lnTo>
                  <a:pt x="86597" y="287049"/>
                </a:lnTo>
                <a:lnTo>
                  <a:pt x="90828" y="293966"/>
                </a:lnTo>
                <a:lnTo>
                  <a:pt x="90828" y="302997"/>
                </a:lnTo>
                <a:lnTo>
                  <a:pt x="92935" y="309894"/>
                </a:lnTo>
                <a:lnTo>
                  <a:pt x="92935" y="316734"/>
                </a:lnTo>
                <a:lnTo>
                  <a:pt x="95059" y="323574"/>
                </a:lnTo>
                <a:lnTo>
                  <a:pt x="95059" y="332681"/>
                </a:lnTo>
                <a:lnTo>
                  <a:pt x="97165" y="339521"/>
                </a:lnTo>
                <a:lnTo>
                  <a:pt x="99272" y="348629"/>
                </a:lnTo>
                <a:lnTo>
                  <a:pt x="101396" y="357755"/>
                </a:lnTo>
                <a:lnTo>
                  <a:pt x="101396" y="366862"/>
                </a:lnTo>
                <a:lnTo>
                  <a:pt x="105609" y="378256"/>
                </a:lnTo>
                <a:lnTo>
                  <a:pt x="105609" y="387363"/>
                </a:lnTo>
                <a:lnTo>
                  <a:pt x="107734" y="398757"/>
                </a:lnTo>
                <a:lnTo>
                  <a:pt x="109840" y="407883"/>
                </a:lnTo>
                <a:lnTo>
                  <a:pt x="111946" y="419277"/>
                </a:lnTo>
                <a:lnTo>
                  <a:pt x="114071" y="430670"/>
                </a:lnTo>
                <a:lnTo>
                  <a:pt x="116177" y="442064"/>
                </a:lnTo>
                <a:lnTo>
                  <a:pt x="118284" y="453458"/>
                </a:lnTo>
                <a:lnTo>
                  <a:pt x="120390" y="464851"/>
                </a:lnTo>
                <a:lnTo>
                  <a:pt x="122515" y="476245"/>
                </a:lnTo>
                <a:lnTo>
                  <a:pt x="124621" y="487638"/>
                </a:lnTo>
                <a:lnTo>
                  <a:pt x="126728" y="501299"/>
                </a:lnTo>
                <a:lnTo>
                  <a:pt x="128852" y="512693"/>
                </a:lnTo>
                <a:lnTo>
                  <a:pt x="128852" y="524086"/>
                </a:lnTo>
                <a:lnTo>
                  <a:pt x="133065" y="537767"/>
                </a:lnTo>
                <a:lnTo>
                  <a:pt x="135189" y="551447"/>
                </a:lnTo>
                <a:lnTo>
                  <a:pt x="139402" y="565107"/>
                </a:lnTo>
                <a:lnTo>
                  <a:pt x="139402" y="576501"/>
                </a:lnTo>
                <a:lnTo>
                  <a:pt x="141526" y="587895"/>
                </a:lnTo>
                <a:lnTo>
                  <a:pt x="145739" y="601575"/>
                </a:lnTo>
                <a:lnTo>
                  <a:pt x="147864" y="612968"/>
                </a:lnTo>
                <a:lnTo>
                  <a:pt x="147864" y="624362"/>
                </a:lnTo>
                <a:lnTo>
                  <a:pt x="152077" y="635755"/>
                </a:lnTo>
                <a:lnTo>
                  <a:pt x="154201" y="649435"/>
                </a:lnTo>
                <a:lnTo>
                  <a:pt x="156308" y="663096"/>
                </a:lnTo>
                <a:lnTo>
                  <a:pt x="158414" y="672223"/>
                </a:lnTo>
                <a:lnTo>
                  <a:pt x="160521" y="683616"/>
                </a:lnTo>
                <a:lnTo>
                  <a:pt x="162645" y="695010"/>
                </a:lnTo>
                <a:lnTo>
                  <a:pt x="166858" y="706404"/>
                </a:lnTo>
                <a:lnTo>
                  <a:pt x="166858" y="717797"/>
                </a:lnTo>
                <a:lnTo>
                  <a:pt x="168982" y="729191"/>
                </a:lnTo>
                <a:lnTo>
                  <a:pt x="171089" y="738298"/>
                </a:lnTo>
                <a:lnTo>
                  <a:pt x="175319" y="749692"/>
                </a:lnTo>
                <a:lnTo>
                  <a:pt x="175319" y="758799"/>
                </a:lnTo>
                <a:lnTo>
                  <a:pt x="177426" y="767925"/>
                </a:lnTo>
                <a:lnTo>
                  <a:pt x="179532" y="777032"/>
                </a:lnTo>
                <a:lnTo>
                  <a:pt x="181657" y="788426"/>
                </a:lnTo>
                <a:lnTo>
                  <a:pt x="183763" y="795266"/>
                </a:lnTo>
                <a:lnTo>
                  <a:pt x="185870" y="804373"/>
                </a:lnTo>
                <a:lnTo>
                  <a:pt x="187994" y="811213"/>
                </a:lnTo>
                <a:lnTo>
                  <a:pt x="190101" y="820340"/>
                </a:lnTo>
                <a:lnTo>
                  <a:pt x="192207" y="834000"/>
                </a:lnTo>
                <a:lnTo>
                  <a:pt x="194331" y="845394"/>
                </a:lnTo>
                <a:lnTo>
                  <a:pt x="196438" y="854520"/>
                </a:lnTo>
                <a:lnTo>
                  <a:pt x="200669" y="863628"/>
                </a:lnTo>
                <a:lnTo>
                  <a:pt x="202775" y="872735"/>
                </a:lnTo>
                <a:lnTo>
                  <a:pt x="206988" y="870468"/>
                </a:lnTo>
                <a:lnTo>
                  <a:pt x="206988" y="861341"/>
                </a:lnTo>
                <a:lnTo>
                  <a:pt x="209112" y="854520"/>
                </a:lnTo>
                <a:lnTo>
                  <a:pt x="209112" y="845394"/>
                </a:lnTo>
                <a:lnTo>
                  <a:pt x="211219" y="836287"/>
                </a:lnTo>
                <a:lnTo>
                  <a:pt x="211219" y="824893"/>
                </a:lnTo>
                <a:lnTo>
                  <a:pt x="213325" y="815767"/>
                </a:lnTo>
                <a:lnTo>
                  <a:pt x="213325" y="804373"/>
                </a:lnTo>
                <a:lnTo>
                  <a:pt x="215450" y="795266"/>
                </a:lnTo>
                <a:lnTo>
                  <a:pt x="215450" y="783872"/>
                </a:lnTo>
                <a:lnTo>
                  <a:pt x="217556" y="772479"/>
                </a:lnTo>
                <a:lnTo>
                  <a:pt x="217556" y="761085"/>
                </a:lnTo>
                <a:lnTo>
                  <a:pt x="221787" y="749692"/>
                </a:lnTo>
                <a:lnTo>
                  <a:pt x="221787" y="724618"/>
                </a:lnTo>
                <a:lnTo>
                  <a:pt x="223893" y="713224"/>
                </a:lnTo>
                <a:lnTo>
                  <a:pt x="226000" y="701831"/>
                </a:lnTo>
                <a:lnTo>
                  <a:pt x="226000" y="685883"/>
                </a:lnTo>
                <a:lnTo>
                  <a:pt x="228124" y="674490"/>
                </a:lnTo>
                <a:lnTo>
                  <a:pt x="228124" y="6585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34768" y="4386189"/>
            <a:ext cx="145739" cy="729152"/>
          </a:xfrm>
          <a:custGeom>
            <a:avLst/>
            <a:gdLst/>
            <a:ahLst/>
            <a:cxnLst/>
            <a:rect l="l" t="t" r="r" b="b"/>
            <a:pathLst>
              <a:path w="145739" h="729152">
                <a:moveTo>
                  <a:pt x="105609" y="469366"/>
                </a:moveTo>
                <a:lnTo>
                  <a:pt x="107716" y="457973"/>
                </a:lnTo>
                <a:lnTo>
                  <a:pt x="107716" y="435186"/>
                </a:lnTo>
                <a:lnTo>
                  <a:pt x="109840" y="423792"/>
                </a:lnTo>
                <a:lnTo>
                  <a:pt x="111946" y="414685"/>
                </a:lnTo>
                <a:lnTo>
                  <a:pt x="111946" y="391898"/>
                </a:lnTo>
                <a:lnTo>
                  <a:pt x="114053" y="380504"/>
                </a:lnTo>
                <a:lnTo>
                  <a:pt x="114053" y="359984"/>
                </a:lnTo>
                <a:lnTo>
                  <a:pt x="116177" y="350877"/>
                </a:lnTo>
                <a:lnTo>
                  <a:pt x="118284" y="344037"/>
                </a:lnTo>
                <a:lnTo>
                  <a:pt x="118284" y="309856"/>
                </a:lnTo>
                <a:lnTo>
                  <a:pt x="120390" y="303016"/>
                </a:lnTo>
                <a:lnTo>
                  <a:pt x="120390" y="289355"/>
                </a:lnTo>
                <a:lnTo>
                  <a:pt x="122515" y="277961"/>
                </a:lnTo>
                <a:lnTo>
                  <a:pt x="122515" y="268835"/>
                </a:lnTo>
                <a:lnTo>
                  <a:pt x="124621" y="261995"/>
                </a:lnTo>
                <a:lnTo>
                  <a:pt x="124621" y="257441"/>
                </a:lnTo>
                <a:lnTo>
                  <a:pt x="145739" y="0"/>
                </a:lnTo>
                <a:lnTo>
                  <a:pt x="38023" y="97988"/>
                </a:lnTo>
                <a:lnTo>
                  <a:pt x="78154" y="154860"/>
                </a:lnTo>
                <a:lnTo>
                  <a:pt x="0" y="428346"/>
                </a:lnTo>
                <a:lnTo>
                  <a:pt x="0" y="487600"/>
                </a:lnTo>
                <a:lnTo>
                  <a:pt x="2124" y="498994"/>
                </a:lnTo>
                <a:lnTo>
                  <a:pt x="2124" y="521781"/>
                </a:lnTo>
                <a:lnTo>
                  <a:pt x="4230" y="535461"/>
                </a:lnTo>
                <a:lnTo>
                  <a:pt x="4230" y="549122"/>
                </a:lnTo>
                <a:lnTo>
                  <a:pt x="8461" y="560515"/>
                </a:lnTo>
                <a:lnTo>
                  <a:pt x="8461" y="574195"/>
                </a:lnTo>
                <a:lnTo>
                  <a:pt x="10568" y="587856"/>
                </a:lnTo>
                <a:lnTo>
                  <a:pt x="10568" y="601536"/>
                </a:lnTo>
                <a:lnTo>
                  <a:pt x="14781" y="615216"/>
                </a:lnTo>
                <a:lnTo>
                  <a:pt x="14781" y="626610"/>
                </a:lnTo>
                <a:lnTo>
                  <a:pt x="16905" y="638003"/>
                </a:lnTo>
                <a:lnTo>
                  <a:pt x="21118" y="651664"/>
                </a:lnTo>
                <a:lnTo>
                  <a:pt x="25349" y="663058"/>
                </a:lnTo>
                <a:lnTo>
                  <a:pt x="27455" y="672184"/>
                </a:lnTo>
                <a:lnTo>
                  <a:pt x="29579" y="683578"/>
                </a:lnTo>
                <a:lnTo>
                  <a:pt x="33792" y="692685"/>
                </a:lnTo>
                <a:lnTo>
                  <a:pt x="38023" y="704079"/>
                </a:lnTo>
                <a:lnTo>
                  <a:pt x="42254" y="708632"/>
                </a:lnTo>
                <a:lnTo>
                  <a:pt x="46467" y="717759"/>
                </a:lnTo>
                <a:lnTo>
                  <a:pt x="50698" y="722312"/>
                </a:lnTo>
                <a:lnTo>
                  <a:pt x="57035" y="729152"/>
                </a:lnTo>
                <a:lnTo>
                  <a:pt x="63372" y="729152"/>
                </a:lnTo>
                <a:lnTo>
                  <a:pt x="65479" y="722312"/>
                </a:lnTo>
                <a:lnTo>
                  <a:pt x="69710" y="715472"/>
                </a:lnTo>
                <a:lnTo>
                  <a:pt x="71816" y="706365"/>
                </a:lnTo>
                <a:lnTo>
                  <a:pt x="76047" y="697239"/>
                </a:lnTo>
                <a:lnTo>
                  <a:pt x="76047" y="690399"/>
                </a:lnTo>
                <a:lnTo>
                  <a:pt x="78154" y="683578"/>
                </a:lnTo>
                <a:lnTo>
                  <a:pt x="80260" y="674451"/>
                </a:lnTo>
                <a:lnTo>
                  <a:pt x="82384" y="667611"/>
                </a:lnTo>
                <a:lnTo>
                  <a:pt x="82384" y="658504"/>
                </a:lnTo>
                <a:lnTo>
                  <a:pt x="84491" y="651664"/>
                </a:lnTo>
                <a:lnTo>
                  <a:pt x="84491" y="640271"/>
                </a:lnTo>
                <a:lnTo>
                  <a:pt x="86597" y="631163"/>
                </a:lnTo>
                <a:lnTo>
                  <a:pt x="86597" y="619770"/>
                </a:lnTo>
                <a:lnTo>
                  <a:pt x="90828" y="610643"/>
                </a:lnTo>
                <a:lnTo>
                  <a:pt x="90828" y="601536"/>
                </a:lnTo>
                <a:lnTo>
                  <a:pt x="92935" y="592429"/>
                </a:lnTo>
                <a:lnTo>
                  <a:pt x="92935" y="581035"/>
                </a:lnTo>
                <a:lnTo>
                  <a:pt x="95059" y="571909"/>
                </a:lnTo>
                <a:lnTo>
                  <a:pt x="95059" y="560515"/>
                </a:lnTo>
                <a:lnTo>
                  <a:pt x="97165" y="549122"/>
                </a:lnTo>
                <a:lnTo>
                  <a:pt x="99272" y="537728"/>
                </a:lnTo>
                <a:lnTo>
                  <a:pt x="99272" y="526334"/>
                </a:lnTo>
                <a:lnTo>
                  <a:pt x="101396" y="514941"/>
                </a:lnTo>
                <a:lnTo>
                  <a:pt x="103503" y="505834"/>
                </a:lnTo>
                <a:lnTo>
                  <a:pt x="103503" y="492154"/>
                </a:lnTo>
                <a:lnTo>
                  <a:pt x="105609" y="480760"/>
                </a:lnTo>
                <a:lnTo>
                  <a:pt x="105609" y="469366"/>
                </a:lnTo>
                <a:close/>
              </a:path>
            </a:pathLst>
          </a:custGeom>
          <a:solidFill>
            <a:srgbClr val="562D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703611" y="4076275"/>
            <a:ext cx="164591" cy="284744"/>
          </a:xfrm>
          <a:custGeom>
            <a:avLst/>
            <a:gdLst/>
            <a:ahLst/>
            <a:cxnLst/>
            <a:rect l="l" t="t" r="r" b="b"/>
            <a:pathLst>
              <a:path w="164591" h="284744">
                <a:moveTo>
                  <a:pt x="0" y="148136"/>
                </a:moveTo>
                <a:lnTo>
                  <a:pt x="90685" y="284744"/>
                </a:lnTo>
                <a:lnTo>
                  <a:pt x="97112" y="273408"/>
                </a:lnTo>
                <a:lnTo>
                  <a:pt x="101218" y="262072"/>
                </a:lnTo>
                <a:lnTo>
                  <a:pt x="105502" y="250544"/>
                </a:lnTo>
                <a:lnTo>
                  <a:pt x="111929" y="241513"/>
                </a:lnTo>
                <a:lnTo>
                  <a:pt x="118177" y="230177"/>
                </a:lnTo>
                <a:lnTo>
                  <a:pt x="122461" y="218649"/>
                </a:lnTo>
                <a:lnTo>
                  <a:pt x="126567" y="209619"/>
                </a:lnTo>
                <a:lnTo>
                  <a:pt x="132993" y="198283"/>
                </a:lnTo>
                <a:lnTo>
                  <a:pt x="137278" y="186755"/>
                </a:lnTo>
                <a:lnTo>
                  <a:pt x="139242" y="177724"/>
                </a:lnTo>
                <a:lnTo>
                  <a:pt x="143526" y="166389"/>
                </a:lnTo>
                <a:lnTo>
                  <a:pt x="147810" y="157166"/>
                </a:lnTo>
                <a:lnTo>
                  <a:pt x="151916" y="148136"/>
                </a:lnTo>
                <a:lnTo>
                  <a:pt x="154058" y="138913"/>
                </a:lnTo>
                <a:lnTo>
                  <a:pt x="158343" y="132188"/>
                </a:lnTo>
                <a:lnTo>
                  <a:pt x="160485" y="125272"/>
                </a:lnTo>
                <a:lnTo>
                  <a:pt x="160485" y="109324"/>
                </a:lnTo>
                <a:lnTo>
                  <a:pt x="162627" y="100294"/>
                </a:lnTo>
                <a:lnTo>
                  <a:pt x="164591" y="95683"/>
                </a:lnTo>
                <a:lnTo>
                  <a:pt x="164591" y="43230"/>
                </a:lnTo>
                <a:lnTo>
                  <a:pt x="162627" y="36505"/>
                </a:lnTo>
                <a:lnTo>
                  <a:pt x="158343" y="22671"/>
                </a:lnTo>
                <a:lnTo>
                  <a:pt x="154058" y="13641"/>
                </a:lnTo>
                <a:lnTo>
                  <a:pt x="147810" y="4419"/>
                </a:lnTo>
                <a:lnTo>
                  <a:pt x="145668" y="0"/>
                </a:lnTo>
                <a:lnTo>
                  <a:pt x="0" y="148136"/>
                </a:lnTo>
                <a:close/>
              </a:path>
            </a:pathLst>
          </a:custGeom>
          <a:solidFill>
            <a:srgbClr val="E6B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27779" y="3902969"/>
            <a:ext cx="310491" cy="335083"/>
          </a:xfrm>
          <a:custGeom>
            <a:avLst/>
            <a:gdLst/>
            <a:ahLst/>
            <a:cxnLst/>
            <a:rect l="l" t="t" r="r" b="b"/>
            <a:pathLst>
              <a:path w="310491" h="335083">
                <a:moveTo>
                  <a:pt x="14781" y="116241"/>
                </a:moveTo>
                <a:lnTo>
                  <a:pt x="10568" y="127769"/>
                </a:lnTo>
                <a:lnTo>
                  <a:pt x="8443" y="139105"/>
                </a:lnTo>
                <a:lnTo>
                  <a:pt x="4230" y="155053"/>
                </a:lnTo>
                <a:lnTo>
                  <a:pt x="2106" y="164083"/>
                </a:lnTo>
                <a:lnTo>
                  <a:pt x="0" y="173305"/>
                </a:lnTo>
                <a:lnTo>
                  <a:pt x="0" y="200589"/>
                </a:lnTo>
                <a:lnTo>
                  <a:pt x="2106" y="209811"/>
                </a:lnTo>
                <a:lnTo>
                  <a:pt x="4230" y="218841"/>
                </a:lnTo>
                <a:lnTo>
                  <a:pt x="8443" y="227872"/>
                </a:lnTo>
                <a:lnTo>
                  <a:pt x="8443" y="234789"/>
                </a:lnTo>
                <a:lnTo>
                  <a:pt x="12674" y="243819"/>
                </a:lnTo>
                <a:lnTo>
                  <a:pt x="16905" y="250736"/>
                </a:lnTo>
                <a:lnTo>
                  <a:pt x="21118" y="259766"/>
                </a:lnTo>
                <a:lnTo>
                  <a:pt x="23242" y="266683"/>
                </a:lnTo>
                <a:lnTo>
                  <a:pt x="27455" y="273600"/>
                </a:lnTo>
                <a:lnTo>
                  <a:pt x="31686" y="280325"/>
                </a:lnTo>
                <a:lnTo>
                  <a:pt x="38023" y="287242"/>
                </a:lnTo>
                <a:lnTo>
                  <a:pt x="44361" y="298577"/>
                </a:lnTo>
                <a:lnTo>
                  <a:pt x="54911" y="309913"/>
                </a:lnTo>
                <a:lnTo>
                  <a:pt x="63372" y="316830"/>
                </a:lnTo>
                <a:lnTo>
                  <a:pt x="71816" y="325861"/>
                </a:lnTo>
                <a:lnTo>
                  <a:pt x="78154" y="330472"/>
                </a:lnTo>
                <a:lnTo>
                  <a:pt x="84491" y="332778"/>
                </a:lnTo>
                <a:lnTo>
                  <a:pt x="88704" y="332778"/>
                </a:lnTo>
                <a:lnTo>
                  <a:pt x="92935" y="335083"/>
                </a:lnTo>
                <a:lnTo>
                  <a:pt x="92935" y="325861"/>
                </a:lnTo>
                <a:lnTo>
                  <a:pt x="97165" y="319136"/>
                </a:lnTo>
                <a:lnTo>
                  <a:pt x="97165" y="309913"/>
                </a:lnTo>
                <a:lnTo>
                  <a:pt x="101378" y="298577"/>
                </a:lnTo>
                <a:lnTo>
                  <a:pt x="103503" y="284936"/>
                </a:lnTo>
                <a:lnTo>
                  <a:pt x="105609" y="271294"/>
                </a:lnTo>
                <a:lnTo>
                  <a:pt x="109840" y="257653"/>
                </a:lnTo>
                <a:lnTo>
                  <a:pt x="114053" y="243819"/>
                </a:lnTo>
                <a:lnTo>
                  <a:pt x="116177" y="237094"/>
                </a:lnTo>
                <a:lnTo>
                  <a:pt x="118284" y="227872"/>
                </a:lnTo>
                <a:lnTo>
                  <a:pt x="122515" y="221147"/>
                </a:lnTo>
                <a:lnTo>
                  <a:pt x="126728" y="214230"/>
                </a:lnTo>
                <a:lnTo>
                  <a:pt x="133065" y="198283"/>
                </a:lnTo>
                <a:lnTo>
                  <a:pt x="141509" y="186947"/>
                </a:lnTo>
                <a:lnTo>
                  <a:pt x="149970" y="171000"/>
                </a:lnTo>
                <a:lnTo>
                  <a:pt x="162645" y="159664"/>
                </a:lnTo>
                <a:lnTo>
                  <a:pt x="168982" y="155053"/>
                </a:lnTo>
                <a:lnTo>
                  <a:pt x="175319" y="148136"/>
                </a:lnTo>
                <a:lnTo>
                  <a:pt x="181639" y="145830"/>
                </a:lnTo>
                <a:lnTo>
                  <a:pt x="190101" y="141411"/>
                </a:lnTo>
                <a:lnTo>
                  <a:pt x="196438" y="134494"/>
                </a:lnTo>
                <a:lnTo>
                  <a:pt x="204882" y="132188"/>
                </a:lnTo>
                <a:lnTo>
                  <a:pt x="211219" y="125464"/>
                </a:lnTo>
                <a:lnTo>
                  <a:pt x="217556" y="123158"/>
                </a:lnTo>
                <a:lnTo>
                  <a:pt x="230231" y="113936"/>
                </a:lnTo>
                <a:lnTo>
                  <a:pt x="242905" y="107211"/>
                </a:lnTo>
                <a:lnTo>
                  <a:pt x="251349" y="97988"/>
                </a:lnTo>
                <a:lnTo>
                  <a:pt x="261917" y="93569"/>
                </a:lnTo>
                <a:lnTo>
                  <a:pt x="270361" y="88958"/>
                </a:lnTo>
                <a:lnTo>
                  <a:pt x="278805" y="84347"/>
                </a:lnTo>
                <a:lnTo>
                  <a:pt x="285142" y="79736"/>
                </a:lnTo>
                <a:lnTo>
                  <a:pt x="291479" y="75316"/>
                </a:lnTo>
                <a:lnTo>
                  <a:pt x="297817" y="70705"/>
                </a:lnTo>
                <a:lnTo>
                  <a:pt x="302048" y="68400"/>
                </a:lnTo>
                <a:lnTo>
                  <a:pt x="306260" y="63788"/>
                </a:lnTo>
                <a:lnTo>
                  <a:pt x="310491" y="63788"/>
                </a:lnTo>
                <a:lnTo>
                  <a:pt x="306260" y="61675"/>
                </a:lnTo>
                <a:lnTo>
                  <a:pt x="304154" y="57064"/>
                </a:lnTo>
                <a:lnTo>
                  <a:pt x="293586" y="47841"/>
                </a:lnTo>
                <a:lnTo>
                  <a:pt x="285142" y="41116"/>
                </a:lnTo>
                <a:lnTo>
                  <a:pt x="278805" y="36505"/>
                </a:lnTo>
                <a:lnTo>
                  <a:pt x="272468" y="31894"/>
                </a:lnTo>
                <a:lnTo>
                  <a:pt x="266130" y="25169"/>
                </a:lnTo>
                <a:lnTo>
                  <a:pt x="259793" y="22864"/>
                </a:lnTo>
                <a:lnTo>
                  <a:pt x="251349" y="18252"/>
                </a:lnTo>
                <a:lnTo>
                  <a:pt x="242905" y="13833"/>
                </a:lnTo>
                <a:lnTo>
                  <a:pt x="234444" y="9222"/>
                </a:lnTo>
                <a:lnTo>
                  <a:pt x="226000" y="6916"/>
                </a:lnTo>
                <a:lnTo>
                  <a:pt x="213325" y="2305"/>
                </a:lnTo>
                <a:lnTo>
                  <a:pt x="202775" y="2305"/>
                </a:lnTo>
                <a:lnTo>
                  <a:pt x="194313" y="0"/>
                </a:lnTo>
                <a:lnTo>
                  <a:pt x="179532" y="0"/>
                </a:lnTo>
                <a:lnTo>
                  <a:pt x="173195" y="2305"/>
                </a:lnTo>
                <a:lnTo>
                  <a:pt x="147846" y="2305"/>
                </a:lnTo>
                <a:lnTo>
                  <a:pt x="141509" y="6916"/>
                </a:lnTo>
                <a:lnTo>
                  <a:pt x="133065" y="9222"/>
                </a:lnTo>
                <a:lnTo>
                  <a:pt x="124621" y="11528"/>
                </a:lnTo>
                <a:lnTo>
                  <a:pt x="116177" y="15947"/>
                </a:lnTo>
                <a:lnTo>
                  <a:pt x="107716" y="20558"/>
                </a:lnTo>
                <a:lnTo>
                  <a:pt x="99272" y="22864"/>
                </a:lnTo>
                <a:lnTo>
                  <a:pt x="90828" y="25169"/>
                </a:lnTo>
                <a:lnTo>
                  <a:pt x="82384" y="31894"/>
                </a:lnTo>
                <a:lnTo>
                  <a:pt x="76047" y="38811"/>
                </a:lnTo>
                <a:lnTo>
                  <a:pt x="65479" y="43422"/>
                </a:lnTo>
                <a:lnTo>
                  <a:pt x="59142" y="50147"/>
                </a:lnTo>
                <a:lnTo>
                  <a:pt x="50698" y="59369"/>
                </a:lnTo>
                <a:lnTo>
                  <a:pt x="44361" y="66094"/>
                </a:lnTo>
                <a:lnTo>
                  <a:pt x="38023" y="75316"/>
                </a:lnTo>
                <a:lnTo>
                  <a:pt x="31686" y="82041"/>
                </a:lnTo>
                <a:lnTo>
                  <a:pt x="25349" y="93569"/>
                </a:lnTo>
                <a:lnTo>
                  <a:pt x="21118" y="104905"/>
                </a:lnTo>
                <a:lnTo>
                  <a:pt x="14781" y="116241"/>
                </a:lnTo>
                <a:close/>
              </a:path>
            </a:pathLst>
          </a:custGeom>
          <a:solidFill>
            <a:srgbClr val="BE663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36299" y="5393342"/>
            <a:ext cx="392858" cy="312181"/>
          </a:xfrm>
          <a:custGeom>
            <a:avLst/>
            <a:gdLst/>
            <a:ahLst/>
            <a:cxnLst/>
            <a:rect l="l" t="t" r="r" b="b"/>
            <a:pathLst>
              <a:path w="392858" h="312181">
                <a:moveTo>
                  <a:pt x="392858" y="211925"/>
                </a:moveTo>
                <a:lnTo>
                  <a:pt x="228124" y="0"/>
                </a:lnTo>
                <a:lnTo>
                  <a:pt x="0" y="45574"/>
                </a:lnTo>
                <a:lnTo>
                  <a:pt x="4230" y="54681"/>
                </a:lnTo>
                <a:lnTo>
                  <a:pt x="6337" y="61521"/>
                </a:lnTo>
                <a:lnTo>
                  <a:pt x="10568" y="70648"/>
                </a:lnTo>
                <a:lnTo>
                  <a:pt x="16905" y="77468"/>
                </a:lnTo>
                <a:lnTo>
                  <a:pt x="19011" y="84308"/>
                </a:lnTo>
                <a:lnTo>
                  <a:pt x="25349" y="93435"/>
                </a:lnTo>
                <a:lnTo>
                  <a:pt x="31686" y="100256"/>
                </a:lnTo>
                <a:lnTo>
                  <a:pt x="38023" y="107096"/>
                </a:lnTo>
                <a:lnTo>
                  <a:pt x="40130" y="113936"/>
                </a:lnTo>
                <a:lnTo>
                  <a:pt x="46467" y="120776"/>
                </a:lnTo>
                <a:lnTo>
                  <a:pt x="52804" y="129883"/>
                </a:lnTo>
                <a:lnTo>
                  <a:pt x="59142" y="136723"/>
                </a:lnTo>
                <a:lnTo>
                  <a:pt x="65479" y="143563"/>
                </a:lnTo>
                <a:lnTo>
                  <a:pt x="73923" y="150403"/>
                </a:lnTo>
                <a:lnTo>
                  <a:pt x="80260" y="159510"/>
                </a:lnTo>
                <a:lnTo>
                  <a:pt x="88722" y="168617"/>
                </a:lnTo>
                <a:lnTo>
                  <a:pt x="97165" y="173190"/>
                </a:lnTo>
                <a:lnTo>
                  <a:pt x="107716" y="180011"/>
                </a:lnTo>
                <a:lnTo>
                  <a:pt x="116177" y="189137"/>
                </a:lnTo>
                <a:lnTo>
                  <a:pt x="126728" y="195977"/>
                </a:lnTo>
                <a:lnTo>
                  <a:pt x="137296" y="202798"/>
                </a:lnTo>
                <a:lnTo>
                  <a:pt x="149970" y="211925"/>
                </a:lnTo>
                <a:lnTo>
                  <a:pt x="154183" y="216478"/>
                </a:lnTo>
                <a:lnTo>
                  <a:pt x="160521" y="221032"/>
                </a:lnTo>
                <a:lnTo>
                  <a:pt x="168982" y="225585"/>
                </a:lnTo>
                <a:lnTo>
                  <a:pt x="175319" y="230158"/>
                </a:lnTo>
                <a:lnTo>
                  <a:pt x="181657" y="234712"/>
                </a:lnTo>
                <a:lnTo>
                  <a:pt x="190101" y="239265"/>
                </a:lnTo>
                <a:lnTo>
                  <a:pt x="196438" y="243819"/>
                </a:lnTo>
                <a:lnTo>
                  <a:pt x="204882" y="246105"/>
                </a:lnTo>
                <a:lnTo>
                  <a:pt x="211219" y="250659"/>
                </a:lnTo>
                <a:lnTo>
                  <a:pt x="219663" y="255213"/>
                </a:lnTo>
                <a:lnTo>
                  <a:pt x="228124" y="262053"/>
                </a:lnTo>
                <a:lnTo>
                  <a:pt x="236568" y="266606"/>
                </a:lnTo>
                <a:lnTo>
                  <a:pt x="245012" y="271179"/>
                </a:lnTo>
                <a:lnTo>
                  <a:pt x="253456" y="278000"/>
                </a:lnTo>
                <a:lnTo>
                  <a:pt x="264024" y="282573"/>
                </a:lnTo>
                <a:lnTo>
                  <a:pt x="272468" y="289393"/>
                </a:lnTo>
                <a:lnTo>
                  <a:pt x="280929" y="293966"/>
                </a:lnTo>
                <a:lnTo>
                  <a:pt x="291479" y="300787"/>
                </a:lnTo>
                <a:lnTo>
                  <a:pt x="302048" y="305360"/>
                </a:lnTo>
                <a:lnTo>
                  <a:pt x="314722" y="312181"/>
                </a:lnTo>
                <a:lnTo>
                  <a:pt x="392858" y="211925"/>
                </a:lnTo>
                <a:close/>
              </a:path>
            </a:pathLst>
          </a:custGeom>
          <a:solidFill>
            <a:srgbClr val="8991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843881" y="4586586"/>
            <a:ext cx="147846" cy="1200979"/>
          </a:xfrm>
          <a:custGeom>
            <a:avLst/>
            <a:gdLst/>
            <a:ahLst/>
            <a:cxnLst/>
            <a:rect l="l" t="t" r="r" b="b"/>
            <a:pathLst>
              <a:path w="147846" h="1200979">
                <a:moveTo>
                  <a:pt x="103485" y="1091596"/>
                </a:moveTo>
                <a:lnTo>
                  <a:pt x="101378" y="1082489"/>
                </a:lnTo>
                <a:lnTo>
                  <a:pt x="101378" y="1046022"/>
                </a:lnTo>
                <a:lnTo>
                  <a:pt x="99272" y="1036914"/>
                </a:lnTo>
                <a:lnTo>
                  <a:pt x="97148" y="1025521"/>
                </a:lnTo>
                <a:lnTo>
                  <a:pt x="97148" y="1002734"/>
                </a:lnTo>
                <a:lnTo>
                  <a:pt x="95041" y="993607"/>
                </a:lnTo>
                <a:lnTo>
                  <a:pt x="95041" y="970820"/>
                </a:lnTo>
                <a:lnTo>
                  <a:pt x="90810" y="957159"/>
                </a:lnTo>
                <a:lnTo>
                  <a:pt x="90810" y="945765"/>
                </a:lnTo>
                <a:lnTo>
                  <a:pt x="88704" y="934372"/>
                </a:lnTo>
                <a:lnTo>
                  <a:pt x="88704" y="920692"/>
                </a:lnTo>
                <a:lnTo>
                  <a:pt x="84473" y="907012"/>
                </a:lnTo>
                <a:lnTo>
                  <a:pt x="84473" y="895618"/>
                </a:lnTo>
                <a:lnTo>
                  <a:pt x="82366" y="881957"/>
                </a:lnTo>
                <a:lnTo>
                  <a:pt x="82366" y="868277"/>
                </a:lnTo>
                <a:lnTo>
                  <a:pt x="80260" y="854617"/>
                </a:lnTo>
                <a:lnTo>
                  <a:pt x="78136" y="840937"/>
                </a:lnTo>
                <a:lnTo>
                  <a:pt x="76029" y="827256"/>
                </a:lnTo>
                <a:lnTo>
                  <a:pt x="73923" y="815863"/>
                </a:lnTo>
                <a:lnTo>
                  <a:pt x="71816" y="802202"/>
                </a:lnTo>
                <a:lnTo>
                  <a:pt x="69692" y="790808"/>
                </a:lnTo>
                <a:lnTo>
                  <a:pt x="69692" y="770288"/>
                </a:lnTo>
                <a:lnTo>
                  <a:pt x="67585" y="756628"/>
                </a:lnTo>
                <a:lnTo>
                  <a:pt x="67585" y="654085"/>
                </a:lnTo>
                <a:lnTo>
                  <a:pt x="69692" y="640405"/>
                </a:lnTo>
                <a:lnTo>
                  <a:pt x="71816" y="629011"/>
                </a:lnTo>
                <a:lnTo>
                  <a:pt x="73923" y="613064"/>
                </a:lnTo>
                <a:lnTo>
                  <a:pt x="76029" y="599384"/>
                </a:lnTo>
                <a:lnTo>
                  <a:pt x="76029" y="592544"/>
                </a:lnTo>
                <a:lnTo>
                  <a:pt x="78136" y="583437"/>
                </a:lnTo>
                <a:lnTo>
                  <a:pt x="80260" y="576597"/>
                </a:lnTo>
                <a:lnTo>
                  <a:pt x="82366" y="569757"/>
                </a:lnTo>
                <a:lnTo>
                  <a:pt x="82366" y="558363"/>
                </a:lnTo>
                <a:lnTo>
                  <a:pt x="84473" y="551543"/>
                </a:lnTo>
                <a:lnTo>
                  <a:pt x="84473" y="542416"/>
                </a:lnTo>
                <a:lnTo>
                  <a:pt x="86597" y="533309"/>
                </a:lnTo>
                <a:lnTo>
                  <a:pt x="88704" y="524183"/>
                </a:lnTo>
                <a:lnTo>
                  <a:pt x="90810" y="515075"/>
                </a:lnTo>
                <a:lnTo>
                  <a:pt x="90810" y="505968"/>
                </a:lnTo>
                <a:lnTo>
                  <a:pt x="95041" y="496842"/>
                </a:lnTo>
                <a:lnTo>
                  <a:pt x="97148" y="485448"/>
                </a:lnTo>
                <a:lnTo>
                  <a:pt x="99272" y="474054"/>
                </a:lnTo>
                <a:lnTo>
                  <a:pt x="101378" y="462661"/>
                </a:lnTo>
                <a:lnTo>
                  <a:pt x="103485" y="453554"/>
                </a:lnTo>
                <a:lnTo>
                  <a:pt x="105609" y="442160"/>
                </a:lnTo>
                <a:lnTo>
                  <a:pt x="109822" y="430766"/>
                </a:lnTo>
                <a:lnTo>
                  <a:pt x="111946" y="419373"/>
                </a:lnTo>
                <a:lnTo>
                  <a:pt x="116159" y="407979"/>
                </a:lnTo>
                <a:lnTo>
                  <a:pt x="116159" y="394299"/>
                </a:lnTo>
                <a:lnTo>
                  <a:pt x="118284" y="382906"/>
                </a:lnTo>
                <a:lnTo>
                  <a:pt x="122497" y="371512"/>
                </a:lnTo>
                <a:lnTo>
                  <a:pt x="124603" y="357851"/>
                </a:lnTo>
                <a:lnTo>
                  <a:pt x="124603" y="346458"/>
                </a:lnTo>
                <a:lnTo>
                  <a:pt x="128834" y="335064"/>
                </a:lnTo>
                <a:lnTo>
                  <a:pt x="128834" y="325938"/>
                </a:lnTo>
                <a:lnTo>
                  <a:pt x="130941" y="314544"/>
                </a:lnTo>
                <a:lnTo>
                  <a:pt x="133065" y="300883"/>
                </a:lnTo>
                <a:lnTo>
                  <a:pt x="135171" y="291757"/>
                </a:lnTo>
                <a:lnTo>
                  <a:pt x="135171" y="280363"/>
                </a:lnTo>
                <a:lnTo>
                  <a:pt x="137278" y="271256"/>
                </a:lnTo>
                <a:lnTo>
                  <a:pt x="137278" y="259862"/>
                </a:lnTo>
                <a:lnTo>
                  <a:pt x="139402" y="250736"/>
                </a:lnTo>
                <a:lnTo>
                  <a:pt x="139402" y="239342"/>
                </a:lnTo>
                <a:lnTo>
                  <a:pt x="143615" y="232502"/>
                </a:lnTo>
                <a:lnTo>
                  <a:pt x="143615" y="186928"/>
                </a:lnTo>
                <a:lnTo>
                  <a:pt x="145739" y="177821"/>
                </a:lnTo>
                <a:lnTo>
                  <a:pt x="145739" y="116299"/>
                </a:lnTo>
                <a:lnTo>
                  <a:pt x="147846" y="104905"/>
                </a:lnTo>
                <a:lnTo>
                  <a:pt x="145739" y="91225"/>
                </a:lnTo>
                <a:lnTo>
                  <a:pt x="145739" y="59331"/>
                </a:lnTo>
                <a:lnTo>
                  <a:pt x="143615" y="47937"/>
                </a:lnTo>
                <a:lnTo>
                  <a:pt x="143615" y="25169"/>
                </a:lnTo>
                <a:lnTo>
                  <a:pt x="139402" y="13833"/>
                </a:lnTo>
                <a:lnTo>
                  <a:pt x="139402" y="0"/>
                </a:lnTo>
                <a:lnTo>
                  <a:pt x="73923" y="4611"/>
                </a:lnTo>
                <a:lnTo>
                  <a:pt x="76029" y="18252"/>
                </a:lnTo>
                <a:lnTo>
                  <a:pt x="76029" y="45651"/>
                </a:lnTo>
                <a:lnTo>
                  <a:pt x="78136" y="59331"/>
                </a:lnTo>
                <a:lnTo>
                  <a:pt x="78136" y="100352"/>
                </a:lnTo>
                <a:lnTo>
                  <a:pt x="80260" y="114012"/>
                </a:lnTo>
                <a:lnTo>
                  <a:pt x="78136" y="127693"/>
                </a:lnTo>
                <a:lnTo>
                  <a:pt x="78136" y="139086"/>
                </a:lnTo>
                <a:lnTo>
                  <a:pt x="76029" y="152747"/>
                </a:lnTo>
                <a:lnTo>
                  <a:pt x="76029" y="166427"/>
                </a:lnTo>
                <a:lnTo>
                  <a:pt x="73923" y="180107"/>
                </a:lnTo>
                <a:lnTo>
                  <a:pt x="73923" y="193768"/>
                </a:lnTo>
                <a:lnTo>
                  <a:pt x="71816" y="207448"/>
                </a:lnTo>
                <a:lnTo>
                  <a:pt x="69692" y="218841"/>
                </a:lnTo>
                <a:lnTo>
                  <a:pt x="67585" y="232502"/>
                </a:lnTo>
                <a:lnTo>
                  <a:pt x="65479" y="246182"/>
                </a:lnTo>
                <a:lnTo>
                  <a:pt x="63355" y="259862"/>
                </a:lnTo>
                <a:lnTo>
                  <a:pt x="61248" y="271256"/>
                </a:lnTo>
                <a:lnTo>
                  <a:pt x="57017" y="284917"/>
                </a:lnTo>
                <a:lnTo>
                  <a:pt x="57017" y="298597"/>
                </a:lnTo>
                <a:lnTo>
                  <a:pt x="52804" y="312277"/>
                </a:lnTo>
                <a:lnTo>
                  <a:pt x="52804" y="325938"/>
                </a:lnTo>
                <a:lnTo>
                  <a:pt x="48574" y="337331"/>
                </a:lnTo>
                <a:lnTo>
                  <a:pt x="46467" y="353278"/>
                </a:lnTo>
                <a:lnTo>
                  <a:pt x="42236" y="366958"/>
                </a:lnTo>
                <a:lnTo>
                  <a:pt x="42236" y="380638"/>
                </a:lnTo>
                <a:lnTo>
                  <a:pt x="40130" y="394299"/>
                </a:lnTo>
                <a:lnTo>
                  <a:pt x="38005" y="410246"/>
                </a:lnTo>
                <a:lnTo>
                  <a:pt x="35899" y="417086"/>
                </a:lnTo>
                <a:lnTo>
                  <a:pt x="35899" y="423926"/>
                </a:lnTo>
                <a:lnTo>
                  <a:pt x="33792" y="433034"/>
                </a:lnTo>
                <a:lnTo>
                  <a:pt x="33792" y="439874"/>
                </a:lnTo>
                <a:lnTo>
                  <a:pt x="29562" y="453554"/>
                </a:lnTo>
                <a:lnTo>
                  <a:pt x="27455" y="467214"/>
                </a:lnTo>
                <a:lnTo>
                  <a:pt x="25349" y="480895"/>
                </a:lnTo>
                <a:lnTo>
                  <a:pt x="25349" y="494575"/>
                </a:lnTo>
                <a:lnTo>
                  <a:pt x="21118" y="505968"/>
                </a:lnTo>
                <a:lnTo>
                  <a:pt x="19011" y="519629"/>
                </a:lnTo>
                <a:lnTo>
                  <a:pt x="16887" y="531023"/>
                </a:lnTo>
                <a:lnTo>
                  <a:pt x="14781" y="542416"/>
                </a:lnTo>
                <a:lnTo>
                  <a:pt x="12674" y="553810"/>
                </a:lnTo>
                <a:lnTo>
                  <a:pt x="10550" y="565203"/>
                </a:lnTo>
                <a:lnTo>
                  <a:pt x="8443" y="576597"/>
                </a:lnTo>
                <a:lnTo>
                  <a:pt x="6337" y="585723"/>
                </a:lnTo>
                <a:lnTo>
                  <a:pt x="4212" y="597117"/>
                </a:lnTo>
                <a:lnTo>
                  <a:pt x="2106" y="608511"/>
                </a:lnTo>
                <a:lnTo>
                  <a:pt x="2106" y="631298"/>
                </a:lnTo>
                <a:lnTo>
                  <a:pt x="0" y="640405"/>
                </a:lnTo>
                <a:lnTo>
                  <a:pt x="0" y="713320"/>
                </a:lnTo>
                <a:lnTo>
                  <a:pt x="2106" y="727000"/>
                </a:lnTo>
                <a:lnTo>
                  <a:pt x="2106" y="740680"/>
                </a:lnTo>
                <a:lnTo>
                  <a:pt x="4212" y="754341"/>
                </a:lnTo>
                <a:lnTo>
                  <a:pt x="4212" y="763468"/>
                </a:lnTo>
                <a:lnTo>
                  <a:pt x="6337" y="770288"/>
                </a:lnTo>
                <a:lnTo>
                  <a:pt x="6337" y="779415"/>
                </a:lnTo>
                <a:lnTo>
                  <a:pt x="8443" y="786255"/>
                </a:lnTo>
                <a:lnTo>
                  <a:pt x="8443" y="795362"/>
                </a:lnTo>
                <a:lnTo>
                  <a:pt x="10550" y="802202"/>
                </a:lnTo>
                <a:lnTo>
                  <a:pt x="12674" y="811309"/>
                </a:lnTo>
                <a:lnTo>
                  <a:pt x="14781" y="820436"/>
                </a:lnTo>
                <a:lnTo>
                  <a:pt x="14781" y="829543"/>
                </a:lnTo>
                <a:lnTo>
                  <a:pt x="19011" y="838650"/>
                </a:lnTo>
                <a:lnTo>
                  <a:pt x="19011" y="847777"/>
                </a:lnTo>
                <a:lnTo>
                  <a:pt x="23224" y="859170"/>
                </a:lnTo>
                <a:lnTo>
                  <a:pt x="25349" y="866010"/>
                </a:lnTo>
                <a:lnTo>
                  <a:pt x="25349" y="875117"/>
                </a:lnTo>
                <a:lnTo>
                  <a:pt x="27455" y="884225"/>
                </a:lnTo>
                <a:lnTo>
                  <a:pt x="29562" y="895618"/>
                </a:lnTo>
                <a:lnTo>
                  <a:pt x="29562" y="902458"/>
                </a:lnTo>
                <a:lnTo>
                  <a:pt x="31668" y="911585"/>
                </a:lnTo>
                <a:lnTo>
                  <a:pt x="33792" y="920692"/>
                </a:lnTo>
                <a:lnTo>
                  <a:pt x="35899" y="932085"/>
                </a:lnTo>
                <a:lnTo>
                  <a:pt x="35899" y="948033"/>
                </a:lnTo>
                <a:lnTo>
                  <a:pt x="38005" y="954873"/>
                </a:lnTo>
                <a:lnTo>
                  <a:pt x="40130" y="963980"/>
                </a:lnTo>
                <a:lnTo>
                  <a:pt x="40130" y="973106"/>
                </a:lnTo>
                <a:lnTo>
                  <a:pt x="42236" y="979946"/>
                </a:lnTo>
                <a:lnTo>
                  <a:pt x="42236" y="989053"/>
                </a:lnTo>
                <a:lnTo>
                  <a:pt x="44343" y="998161"/>
                </a:lnTo>
                <a:lnTo>
                  <a:pt x="44343" y="1011841"/>
                </a:lnTo>
                <a:lnTo>
                  <a:pt x="46467" y="1027788"/>
                </a:lnTo>
                <a:lnTo>
                  <a:pt x="46467" y="1039182"/>
                </a:lnTo>
                <a:lnTo>
                  <a:pt x="48574" y="1055129"/>
                </a:lnTo>
                <a:lnTo>
                  <a:pt x="48574" y="1093882"/>
                </a:lnTo>
                <a:lnTo>
                  <a:pt x="50680" y="1105276"/>
                </a:lnTo>
                <a:lnTo>
                  <a:pt x="48574" y="1114383"/>
                </a:lnTo>
                <a:lnTo>
                  <a:pt x="48574" y="1173638"/>
                </a:lnTo>
                <a:lnTo>
                  <a:pt x="46467" y="1182745"/>
                </a:lnTo>
                <a:lnTo>
                  <a:pt x="46467" y="1198692"/>
                </a:lnTo>
                <a:lnTo>
                  <a:pt x="52804" y="1198692"/>
                </a:lnTo>
                <a:lnTo>
                  <a:pt x="57017" y="1200979"/>
                </a:lnTo>
                <a:lnTo>
                  <a:pt x="73923" y="1200979"/>
                </a:lnTo>
                <a:lnTo>
                  <a:pt x="82366" y="1196425"/>
                </a:lnTo>
                <a:lnTo>
                  <a:pt x="88704" y="1187299"/>
                </a:lnTo>
                <a:lnTo>
                  <a:pt x="97148" y="1175905"/>
                </a:lnTo>
                <a:lnTo>
                  <a:pt x="97148" y="1162244"/>
                </a:lnTo>
                <a:lnTo>
                  <a:pt x="101378" y="1150850"/>
                </a:lnTo>
                <a:lnTo>
                  <a:pt x="101378" y="1134903"/>
                </a:lnTo>
                <a:lnTo>
                  <a:pt x="103485" y="1123510"/>
                </a:lnTo>
                <a:lnTo>
                  <a:pt x="103485" y="1091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53052" y="5400182"/>
            <a:ext cx="234444" cy="157224"/>
          </a:xfrm>
          <a:custGeom>
            <a:avLst/>
            <a:gdLst/>
            <a:ahLst/>
            <a:cxnLst/>
            <a:rect l="l" t="t" r="r" b="b"/>
            <a:pathLst>
              <a:path w="234444" h="157224">
                <a:moveTo>
                  <a:pt x="14781" y="95702"/>
                </a:moveTo>
                <a:lnTo>
                  <a:pt x="8443" y="97988"/>
                </a:lnTo>
                <a:lnTo>
                  <a:pt x="0" y="97988"/>
                </a:lnTo>
                <a:lnTo>
                  <a:pt x="14781" y="157224"/>
                </a:lnTo>
                <a:lnTo>
                  <a:pt x="16905" y="157224"/>
                </a:lnTo>
                <a:lnTo>
                  <a:pt x="21118" y="154956"/>
                </a:lnTo>
                <a:lnTo>
                  <a:pt x="27455" y="150384"/>
                </a:lnTo>
                <a:lnTo>
                  <a:pt x="40130" y="148116"/>
                </a:lnTo>
                <a:lnTo>
                  <a:pt x="50698" y="143563"/>
                </a:lnTo>
                <a:lnTo>
                  <a:pt x="63372" y="138990"/>
                </a:lnTo>
                <a:lnTo>
                  <a:pt x="71816" y="136723"/>
                </a:lnTo>
                <a:lnTo>
                  <a:pt x="78154" y="134436"/>
                </a:lnTo>
                <a:lnTo>
                  <a:pt x="88704" y="129883"/>
                </a:lnTo>
                <a:lnTo>
                  <a:pt x="97165" y="129883"/>
                </a:lnTo>
                <a:lnTo>
                  <a:pt x="103503" y="125329"/>
                </a:lnTo>
                <a:lnTo>
                  <a:pt x="111946" y="123043"/>
                </a:lnTo>
                <a:lnTo>
                  <a:pt x="120390" y="118489"/>
                </a:lnTo>
                <a:lnTo>
                  <a:pt x="128834" y="116203"/>
                </a:lnTo>
                <a:lnTo>
                  <a:pt x="137296" y="111649"/>
                </a:lnTo>
                <a:lnTo>
                  <a:pt x="145739" y="109382"/>
                </a:lnTo>
                <a:lnTo>
                  <a:pt x="152077" y="107096"/>
                </a:lnTo>
                <a:lnTo>
                  <a:pt x="160521" y="104809"/>
                </a:lnTo>
                <a:lnTo>
                  <a:pt x="166858" y="100256"/>
                </a:lnTo>
                <a:lnTo>
                  <a:pt x="175302" y="97988"/>
                </a:lnTo>
                <a:lnTo>
                  <a:pt x="181639" y="95702"/>
                </a:lnTo>
                <a:lnTo>
                  <a:pt x="187976" y="93416"/>
                </a:lnTo>
                <a:lnTo>
                  <a:pt x="198544" y="88862"/>
                </a:lnTo>
                <a:lnTo>
                  <a:pt x="209112" y="86595"/>
                </a:lnTo>
                <a:lnTo>
                  <a:pt x="215432" y="82022"/>
                </a:lnTo>
                <a:lnTo>
                  <a:pt x="219663" y="75201"/>
                </a:lnTo>
                <a:lnTo>
                  <a:pt x="223893" y="68361"/>
                </a:lnTo>
                <a:lnTo>
                  <a:pt x="228106" y="63808"/>
                </a:lnTo>
                <a:lnTo>
                  <a:pt x="232337" y="47841"/>
                </a:lnTo>
                <a:lnTo>
                  <a:pt x="234444" y="36448"/>
                </a:lnTo>
                <a:lnTo>
                  <a:pt x="234444" y="20500"/>
                </a:lnTo>
                <a:lnTo>
                  <a:pt x="232337" y="9107"/>
                </a:lnTo>
                <a:lnTo>
                  <a:pt x="230231" y="2267"/>
                </a:lnTo>
                <a:lnTo>
                  <a:pt x="230231" y="0"/>
                </a:lnTo>
                <a:lnTo>
                  <a:pt x="228106" y="0"/>
                </a:lnTo>
                <a:lnTo>
                  <a:pt x="223893" y="2267"/>
                </a:lnTo>
                <a:lnTo>
                  <a:pt x="215432" y="6840"/>
                </a:lnTo>
                <a:lnTo>
                  <a:pt x="206988" y="15947"/>
                </a:lnTo>
                <a:lnTo>
                  <a:pt x="198544" y="18233"/>
                </a:lnTo>
                <a:lnTo>
                  <a:pt x="192207" y="22787"/>
                </a:lnTo>
                <a:lnTo>
                  <a:pt x="185870" y="25054"/>
                </a:lnTo>
                <a:lnTo>
                  <a:pt x="179532" y="29627"/>
                </a:lnTo>
                <a:lnTo>
                  <a:pt x="171089" y="34180"/>
                </a:lnTo>
                <a:lnTo>
                  <a:pt x="162645" y="38734"/>
                </a:lnTo>
                <a:lnTo>
                  <a:pt x="154183" y="43288"/>
                </a:lnTo>
                <a:lnTo>
                  <a:pt x="147846" y="47841"/>
                </a:lnTo>
                <a:lnTo>
                  <a:pt x="137296" y="52414"/>
                </a:lnTo>
                <a:lnTo>
                  <a:pt x="128834" y="56968"/>
                </a:lnTo>
                <a:lnTo>
                  <a:pt x="118284" y="61521"/>
                </a:lnTo>
                <a:lnTo>
                  <a:pt x="109840" y="66075"/>
                </a:lnTo>
                <a:lnTo>
                  <a:pt x="99272" y="70628"/>
                </a:lnTo>
                <a:lnTo>
                  <a:pt x="90828" y="75201"/>
                </a:lnTo>
                <a:lnTo>
                  <a:pt x="80260" y="77468"/>
                </a:lnTo>
                <a:lnTo>
                  <a:pt x="71816" y="82022"/>
                </a:lnTo>
                <a:lnTo>
                  <a:pt x="61248" y="84308"/>
                </a:lnTo>
                <a:lnTo>
                  <a:pt x="52804" y="88862"/>
                </a:lnTo>
                <a:lnTo>
                  <a:pt x="42236" y="91148"/>
                </a:lnTo>
                <a:lnTo>
                  <a:pt x="33792" y="93416"/>
                </a:lnTo>
                <a:lnTo>
                  <a:pt x="23242" y="93416"/>
                </a:lnTo>
                <a:lnTo>
                  <a:pt x="14781" y="957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77081" y="4256306"/>
            <a:ext cx="340071" cy="1141590"/>
          </a:xfrm>
          <a:custGeom>
            <a:avLst/>
            <a:gdLst/>
            <a:ahLst/>
            <a:cxnLst/>
            <a:rect l="l" t="t" r="r" b="b"/>
            <a:pathLst>
              <a:path w="340071" h="1141590">
                <a:moveTo>
                  <a:pt x="327397" y="1000313"/>
                </a:moveTo>
                <a:lnTo>
                  <a:pt x="325272" y="991186"/>
                </a:lnTo>
                <a:lnTo>
                  <a:pt x="325272" y="982079"/>
                </a:lnTo>
                <a:lnTo>
                  <a:pt x="323166" y="970685"/>
                </a:lnTo>
                <a:lnTo>
                  <a:pt x="323166" y="961578"/>
                </a:lnTo>
                <a:lnTo>
                  <a:pt x="321059" y="952452"/>
                </a:lnTo>
                <a:lnTo>
                  <a:pt x="321059" y="943345"/>
                </a:lnTo>
                <a:lnTo>
                  <a:pt x="318935" y="931951"/>
                </a:lnTo>
                <a:lnTo>
                  <a:pt x="316829" y="920557"/>
                </a:lnTo>
                <a:lnTo>
                  <a:pt x="316829" y="909164"/>
                </a:lnTo>
                <a:lnTo>
                  <a:pt x="314722" y="897770"/>
                </a:lnTo>
                <a:lnTo>
                  <a:pt x="312616" y="886376"/>
                </a:lnTo>
                <a:lnTo>
                  <a:pt x="312616" y="872696"/>
                </a:lnTo>
                <a:lnTo>
                  <a:pt x="310491" y="861303"/>
                </a:lnTo>
                <a:lnTo>
                  <a:pt x="310491" y="849909"/>
                </a:lnTo>
                <a:lnTo>
                  <a:pt x="308385" y="836248"/>
                </a:lnTo>
                <a:lnTo>
                  <a:pt x="306278" y="822568"/>
                </a:lnTo>
                <a:lnTo>
                  <a:pt x="304154" y="808888"/>
                </a:lnTo>
                <a:lnTo>
                  <a:pt x="302048" y="797495"/>
                </a:lnTo>
                <a:lnTo>
                  <a:pt x="299941" y="781548"/>
                </a:lnTo>
                <a:lnTo>
                  <a:pt x="299941" y="767887"/>
                </a:lnTo>
                <a:lnTo>
                  <a:pt x="297817" y="754207"/>
                </a:lnTo>
                <a:lnTo>
                  <a:pt x="295710" y="740527"/>
                </a:lnTo>
                <a:lnTo>
                  <a:pt x="293604" y="726866"/>
                </a:lnTo>
                <a:lnTo>
                  <a:pt x="291479" y="710919"/>
                </a:lnTo>
                <a:lnTo>
                  <a:pt x="289373" y="697239"/>
                </a:lnTo>
                <a:lnTo>
                  <a:pt x="287266" y="681291"/>
                </a:lnTo>
                <a:lnTo>
                  <a:pt x="285142" y="665344"/>
                </a:lnTo>
                <a:lnTo>
                  <a:pt x="283036" y="651664"/>
                </a:lnTo>
                <a:lnTo>
                  <a:pt x="280929" y="635717"/>
                </a:lnTo>
                <a:lnTo>
                  <a:pt x="280929" y="622037"/>
                </a:lnTo>
                <a:lnTo>
                  <a:pt x="276698" y="606090"/>
                </a:lnTo>
                <a:lnTo>
                  <a:pt x="274592" y="590143"/>
                </a:lnTo>
                <a:lnTo>
                  <a:pt x="272468" y="571909"/>
                </a:lnTo>
                <a:lnTo>
                  <a:pt x="270361" y="558229"/>
                </a:lnTo>
                <a:lnTo>
                  <a:pt x="268255" y="542282"/>
                </a:lnTo>
                <a:lnTo>
                  <a:pt x="266148" y="526334"/>
                </a:lnTo>
                <a:lnTo>
                  <a:pt x="261917" y="510387"/>
                </a:lnTo>
                <a:lnTo>
                  <a:pt x="261917" y="494421"/>
                </a:lnTo>
                <a:lnTo>
                  <a:pt x="257686" y="476206"/>
                </a:lnTo>
                <a:lnTo>
                  <a:pt x="253473" y="460240"/>
                </a:lnTo>
                <a:lnTo>
                  <a:pt x="251349" y="444293"/>
                </a:lnTo>
                <a:lnTo>
                  <a:pt x="247136" y="430632"/>
                </a:lnTo>
                <a:lnTo>
                  <a:pt x="245012" y="414666"/>
                </a:lnTo>
                <a:lnTo>
                  <a:pt x="240799" y="398718"/>
                </a:lnTo>
                <a:lnTo>
                  <a:pt x="236568" y="385058"/>
                </a:lnTo>
                <a:lnTo>
                  <a:pt x="232337" y="371377"/>
                </a:lnTo>
                <a:lnTo>
                  <a:pt x="228124" y="355449"/>
                </a:lnTo>
                <a:lnTo>
                  <a:pt x="223893" y="341808"/>
                </a:lnTo>
                <a:lnTo>
                  <a:pt x="219681" y="328166"/>
                </a:lnTo>
                <a:lnTo>
                  <a:pt x="215450" y="316638"/>
                </a:lnTo>
                <a:lnTo>
                  <a:pt x="211219" y="302997"/>
                </a:lnTo>
                <a:lnTo>
                  <a:pt x="207006" y="291661"/>
                </a:lnTo>
                <a:lnTo>
                  <a:pt x="202775" y="280133"/>
                </a:lnTo>
                <a:lnTo>
                  <a:pt x="198544" y="268797"/>
                </a:lnTo>
                <a:lnTo>
                  <a:pt x="192207" y="257461"/>
                </a:lnTo>
                <a:lnTo>
                  <a:pt x="187994" y="243819"/>
                </a:lnTo>
                <a:lnTo>
                  <a:pt x="181657" y="232291"/>
                </a:lnTo>
                <a:lnTo>
                  <a:pt x="177426" y="223261"/>
                </a:lnTo>
                <a:lnTo>
                  <a:pt x="171089" y="209619"/>
                </a:lnTo>
                <a:lnTo>
                  <a:pt x="168982" y="200396"/>
                </a:lnTo>
                <a:lnTo>
                  <a:pt x="162645" y="191366"/>
                </a:lnTo>
                <a:lnTo>
                  <a:pt x="158414" y="182336"/>
                </a:lnTo>
                <a:lnTo>
                  <a:pt x="152077" y="170808"/>
                </a:lnTo>
                <a:lnTo>
                  <a:pt x="147864" y="161777"/>
                </a:lnTo>
                <a:lnTo>
                  <a:pt x="141526" y="154860"/>
                </a:lnTo>
                <a:lnTo>
                  <a:pt x="137296" y="145830"/>
                </a:lnTo>
                <a:lnTo>
                  <a:pt x="130958" y="136608"/>
                </a:lnTo>
                <a:lnTo>
                  <a:pt x="126745" y="127577"/>
                </a:lnTo>
                <a:lnTo>
                  <a:pt x="120408" y="120660"/>
                </a:lnTo>
                <a:lnTo>
                  <a:pt x="116177" y="113936"/>
                </a:lnTo>
                <a:lnTo>
                  <a:pt x="109840" y="107019"/>
                </a:lnTo>
                <a:lnTo>
                  <a:pt x="105609" y="97988"/>
                </a:lnTo>
                <a:lnTo>
                  <a:pt x="101396" y="91072"/>
                </a:lnTo>
                <a:lnTo>
                  <a:pt x="95059" y="86460"/>
                </a:lnTo>
                <a:lnTo>
                  <a:pt x="86615" y="72819"/>
                </a:lnTo>
                <a:lnTo>
                  <a:pt x="76047" y="61483"/>
                </a:lnTo>
                <a:lnTo>
                  <a:pt x="67603" y="50147"/>
                </a:lnTo>
                <a:lnTo>
                  <a:pt x="59142" y="43230"/>
                </a:lnTo>
                <a:lnTo>
                  <a:pt x="50698" y="31894"/>
                </a:lnTo>
                <a:lnTo>
                  <a:pt x="44361" y="24977"/>
                </a:lnTo>
                <a:lnTo>
                  <a:pt x="38023" y="18252"/>
                </a:lnTo>
                <a:lnTo>
                  <a:pt x="31686" y="13641"/>
                </a:lnTo>
                <a:lnTo>
                  <a:pt x="25349" y="9030"/>
                </a:lnTo>
                <a:lnTo>
                  <a:pt x="23242" y="4419"/>
                </a:lnTo>
                <a:lnTo>
                  <a:pt x="16905" y="0"/>
                </a:lnTo>
                <a:lnTo>
                  <a:pt x="12674" y="0"/>
                </a:lnTo>
                <a:lnTo>
                  <a:pt x="10568" y="6724"/>
                </a:lnTo>
                <a:lnTo>
                  <a:pt x="6337" y="13641"/>
                </a:lnTo>
                <a:lnTo>
                  <a:pt x="4230" y="24977"/>
                </a:lnTo>
                <a:lnTo>
                  <a:pt x="0" y="34200"/>
                </a:lnTo>
                <a:lnTo>
                  <a:pt x="0" y="45536"/>
                </a:lnTo>
                <a:lnTo>
                  <a:pt x="2124" y="54566"/>
                </a:lnTo>
                <a:lnTo>
                  <a:pt x="10568" y="63788"/>
                </a:lnTo>
                <a:lnTo>
                  <a:pt x="19011" y="70513"/>
                </a:lnTo>
                <a:lnTo>
                  <a:pt x="29579" y="82041"/>
                </a:lnTo>
                <a:lnTo>
                  <a:pt x="40148" y="95683"/>
                </a:lnTo>
                <a:lnTo>
                  <a:pt x="50698" y="107019"/>
                </a:lnTo>
                <a:lnTo>
                  <a:pt x="59142" y="118355"/>
                </a:lnTo>
                <a:lnTo>
                  <a:pt x="67603" y="134302"/>
                </a:lnTo>
                <a:lnTo>
                  <a:pt x="76047" y="148136"/>
                </a:lnTo>
                <a:lnTo>
                  <a:pt x="86615" y="164083"/>
                </a:lnTo>
                <a:lnTo>
                  <a:pt x="95059" y="180030"/>
                </a:lnTo>
                <a:lnTo>
                  <a:pt x="103503" y="195977"/>
                </a:lnTo>
                <a:lnTo>
                  <a:pt x="111946" y="214230"/>
                </a:lnTo>
                <a:lnTo>
                  <a:pt x="120408" y="232291"/>
                </a:lnTo>
                <a:lnTo>
                  <a:pt x="128852" y="252849"/>
                </a:lnTo>
                <a:lnTo>
                  <a:pt x="135189" y="271102"/>
                </a:lnTo>
                <a:lnTo>
                  <a:pt x="143633" y="291661"/>
                </a:lnTo>
                <a:lnTo>
                  <a:pt x="152077" y="312219"/>
                </a:lnTo>
                <a:lnTo>
                  <a:pt x="158414" y="332585"/>
                </a:lnTo>
                <a:lnTo>
                  <a:pt x="164751" y="353144"/>
                </a:lnTo>
                <a:lnTo>
                  <a:pt x="171089" y="375931"/>
                </a:lnTo>
                <a:lnTo>
                  <a:pt x="177426" y="398718"/>
                </a:lnTo>
                <a:lnTo>
                  <a:pt x="183763" y="419238"/>
                </a:lnTo>
                <a:lnTo>
                  <a:pt x="190101" y="442026"/>
                </a:lnTo>
                <a:lnTo>
                  <a:pt x="196438" y="464813"/>
                </a:lnTo>
                <a:lnTo>
                  <a:pt x="202775" y="489867"/>
                </a:lnTo>
                <a:lnTo>
                  <a:pt x="207006" y="510387"/>
                </a:lnTo>
                <a:lnTo>
                  <a:pt x="211219" y="533174"/>
                </a:lnTo>
                <a:lnTo>
                  <a:pt x="217556" y="555962"/>
                </a:lnTo>
                <a:lnTo>
                  <a:pt x="223893" y="581016"/>
                </a:lnTo>
                <a:lnTo>
                  <a:pt x="226018" y="603803"/>
                </a:lnTo>
                <a:lnTo>
                  <a:pt x="232337" y="628877"/>
                </a:lnTo>
                <a:lnTo>
                  <a:pt x="236568" y="651664"/>
                </a:lnTo>
                <a:lnTo>
                  <a:pt x="240799" y="674451"/>
                </a:lnTo>
                <a:lnTo>
                  <a:pt x="245012" y="697239"/>
                </a:lnTo>
                <a:lnTo>
                  <a:pt x="247136" y="720026"/>
                </a:lnTo>
                <a:lnTo>
                  <a:pt x="251349" y="740527"/>
                </a:lnTo>
                <a:lnTo>
                  <a:pt x="255580" y="763314"/>
                </a:lnTo>
                <a:lnTo>
                  <a:pt x="257686" y="786101"/>
                </a:lnTo>
                <a:lnTo>
                  <a:pt x="261917" y="806621"/>
                </a:lnTo>
                <a:lnTo>
                  <a:pt x="264024" y="829408"/>
                </a:lnTo>
                <a:lnTo>
                  <a:pt x="268255" y="849909"/>
                </a:lnTo>
                <a:lnTo>
                  <a:pt x="270361" y="868143"/>
                </a:lnTo>
                <a:lnTo>
                  <a:pt x="272468" y="888644"/>
                </a:lnTo>
                <a:lnTo>
                  <a:pt x="274592" y="909164"/>
                </a:lnTo>
                <a:lnTo>
                  <a:pt x="278805" y="929665"/>
                </a:lnTo>
                <a:lnTo>
                  <a:pt x="280929" y="945612"/>
                </a:lnTo>
                <a:lnTo>
                  <a:pt x="283036" y="963845"/>
                </a:lnTo>
                <a:lnTo>
                  <a:pt x="285142" y="982079"/>
                </a:lnTo>
                <a:lnTo>
                  <a:pt x="287266" y="1000313"/>
                </a:lnTo>
                <a:lnTo>
                  <a:pt x="287266" y="1013993"/>
                </a:lnTo>
                <a:lnTo>
                  <a:pt x="289373" y="1029940"/>
                </a:lnTo>
                <a:lnTo>
                  <a:pt x="289373" y="1043601"/>
                </a:lnTo>
                <a:lnTo>
                  <a:pt x="293604" y="1057281"/>
                </a:lnTo>
                <a:lnTo>
                  <a:pt x="293604" y="1070961"/>
                </a:lnTo>
                <a:lnTo>
                  <a:pt x="295710" y="1082354"/>
                </a:lnTo>
                <a:lnTo>
                  <a:pt x="295710" y="1091462"/>
                </a:lnTo>
                <a:lnTo>
                  <a:pt x="297817" y="1102855"/>
                </a:lnTo>
                <a:lnTo>
                  <a:pt x="297817" y="1109695"/>
                </a:lnTo>
                <a:lnTo>
                  <a:pt x="299941" y="1118802"/>
                </a:lnTo>
                <a:lnTo>
                  <a:pt x="299941" y="1137036"/>
                </a:lnTo>
                <a:lnTo>
                  <a:pt x="302048" y="1141590"/>
                </a:lnTo>
                <a:lnTo>
                  <a:pt x="340071" y="1127929"/>
                </a:lnTo>
                <a:lnTo>
                  <a:pt x="337947" y="1123356"/>
                </a:lnTo>
                <a:lnTo>
                  <a:pt x="337947" y="1114249"/>
                </a:lnTo>
                <a:lnTo>
                  <a:pt x="335840" y="1107409"/>
                </a:lnTo>
                <a:lnTo>
                  <a:pt x="335840" y="1098302"/>
                </a:lnTo>
                <a:lnTo>
                  <a:pt x="333734" y="1089175"/>
                </a:lnTo>
                <a:lnTo>
                  <a:pt x="333734" y="1070961"/>
                </a:lnTo>
                <a:lnTo>
                  <a:pt x="331610" y="1064121"/>
                </a:lnTo>
                <a:lnTo>
                  <a:pt x="331610" y="1050441"/>
                </a:lnTo>
                <a:lnTo>
                  <a:pt x="329503" y="1041333"/>
                </a:lnTo>
                <a:lnTo>
                  <a:pt x="329503" y="1018546"/>
                </a:lnTo>
                <a:lnTo>
                  <a:pt x="327397" y="1009420"/>
                </a:lnTo>
                <a:lnTo>
                  <a:pt x="327397" y="1000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72140" y="4281283"/>
            <a:ext cx="335823" cy="177724"/>
          </a:xfrm>
          <a:custGeom>
            <a:avLst/>
            <a:gdLst/>
            <a:ahLst/>
            <a:cxnLst/>
            <a:rect l="l" t="t" r="r" b="b"/>
            <a:pathLst>
              <a:path w="335823" h="177724">
                <a:moveTo>
                  <a:pt x="12674" y="59369"/>
                </a:moveTo>
                <a:lnTo>
                  <a:pt x="35899" y="59369"/>
                </a:lnTo>
                <a:lnTo>
                  <a:pt x="48574" y="61483"/>
                </a:lnTo>
                <a:lnTo>
                  <a:pt x="61248" y="66094"/>
                </a:lnTo>
                <a:lnTo>
                  <a:pt x="73923" y="66094"/>
                </a:lnTo>
                <a:lnTo>
                  <a:pt x="86597" y="70705"/>
                </a:lnTo>
                <a:lnTo>
                  <a:pt x="99272" y="75316"/>
                </a:lnTo>
                <a:lnTo>
                  <a:pt x="111946" y="79736"/>
                </a:lnTo>
                <a:lnTo>
                  <a:pt x="124621" y="84347"/>
                </a:lnTo>
                <a:lnTo>
                  <a:pt x="137278" y="86652"/>
                </a:lnTo>
                <a:lnTo>
                  <a:pt x="149952" y="91264"/>
                </a:lnTo>
                <a:lnTo>
                  <a:pt x="164751" y="95683"/>
                </a:lnTo>
                <a:lnTo>
                  <a:pt x="175302" y="102600"/>
                </a:lnTo>
                <a:lnTo>
                  <a:pt x="187976" y="107211"/>
                </a:lnTo>
                <a:lnTo>
                  <a:pt x="198544" y="113936"/>
                </a:lnTo>
                <a:lnTo>
                  <a:pt x="211219" y="118547"/>
                </a:lnTo>
                <a:lnTo>
                  <a:pt x="221769" y="123158"/>
                </a:lnTo>
                <a:lnTo>
                  <a:pt x="232337" y="129883"/>
                </a:lnTo>
                <a:lnTo>
                  <a:pt x="240781" y="134494"/>
                </a:lnTo>
                <a:lnTo>
                  <a:pt x="251349" y="139105"/>
                </a:lnTo>
                <a:lnTo>
                  <a:pt x="259793" y="143524"/>
                </a:lnTo>
                <a:lnTo>
                  <a:pt x="268237" y="148136"/>
                </a:lnTo>
                <a:lnTo>
                  <a:pt x="276680" y="152747"/>
                </a:lnTo>
                <a:lnTo>
                  <a:pt x="285142" y="159472"/>
                </a:lnTo>
                <a:lnTo>
                  <a:pt x="295692" y="166389"/>
                </a:lnTo>
                <a:lnTo>
                  <a:pt x="306260" y="171000"/>
                </a:lnTo>
                <a:lnTo>
                  <a:pt x="312598" y="175419"/>
                </a:lnTo>
                <a:lnTo>
                  <a:pt x="314704" y="177724"/>
                </a:lnTo>
                <a:lnTo>
                  <a:pt x="335823" y="134494"/>
                </a:lnTo>
                <a:lnTo>
                  <a:pt x="327379" y="127577"/>
                </a:lnTo>
                <a:lnTo>
                  <a:pt x="318935" y="123158"/>
                </a:lnTo>
                <a:lnTo>
                  <a:pt x="308367" y="116241"/>
                </a:lnTo>
                <a:lnTo>
                  <a:pt x="297817" y="111630"/>
                </a:lnTo>
                <a:lnTo>
                  <a:pt x="287249" y="104905"/>
                </a:lnTo>
                <a:lnTo>
                  <a:pt x="274574" y="100294"/>
                </a:lnTo>
                <a:lnTo>
                  <a:pt x="261899" y="93377"/>
                </a:lnTo>
                <a:lnTo>
                  <a:pt x="249225" y="88958"/>
                </a:lnTo>
                <a:lnTo>
                  <a:pt x="242888" y="86652"/>
                </a:lnTo>
                <a:lnTo>
                  <a:pt x="236550" y="84347"/>
                </a:lnTo>
                <a:lnTo>
                  <a:pt x="228106" y="79736"/>
                </a:lnTo>
                <a:lnTo>
                  <a:pt x="221769" y="77430"/>
                </a:lnTo>
                <a:lnTo>
                  <a:pt x="215432" y="73011"/>
                </a:lnTo>
                <a:lnTo>
                  <a:pt x="209095" y="73011"/>
                </a:lnTo>
                <a:lnTo>
                  <a:pt x="200651" y="68400"/>
                </a:lnTo>
                <a:lnTo>
                  <a:pt x="194313" y="66094"/>
                </a:lnTo>
                <a:lnTo>
                  <a:pt x="187976" y="63788"/>
                </a:lnTo>
                <a:lnTo>
                  <a:pt x="179532" y="61483"/>
                </a:lnTo>
                <a:lnTo>
                  <a:pt x="173195" y="57064"/>
                </a:lnTo>
                <a:lnTo>
                  <a:pt x="166858" y="57064"/>
                </a:lnTo>
                <a:lnTo>
                  <a:pt x="158414" y="52452"/>
                </a:lnTo>
                <a:lnTo>
                  <a:pt x="152077" y="50147"/>
                </a:lnTo>
                <a:lnTo>
                  <a:pt x="145739" y="47841"/>
                </a:lnTo>
                <a:lnTo>
                  <a:pt x="139402" y="45536"/>
                </a:lnTo>
                <a:lnTo>
                  <a:pt x="130958" y="43422"/>
                </a:lnTo>
                <a:lnTo>
                  <a:pt x="124621" y="41116"/>
                </a:lnTo>
                <a:lnTo>
                  <a:pt x="116159" y="36505"/>
                </a:lnTo>
                <a:lnTo>
                  <a:pt x="109822" y="36505"/>
                </a:lnTo>
                <a:lnTo>
                  <a:pt x="97148" y="31894"/>
                </a:lnTo>
                <a:lnTo>
                  <a:pt x="84491" y="27283"/>
                </a:lnTo>
                <a:lnTo>
                  <a:pt x="73923" y="22864"/>
                </a:lnTo>
                <a:lnTo>
                  <a:pt x="61248" y="18252"/>
                </a:lnTo>
                <a:lnTo>
                  <a:pt x="50680" y="15947"/>
                </a:lnTo>
                <a:lnTo>
                  <a:pt x="42236" y="13641"/>
                </a:lnTo>
                <a:lnTo>
                  <a:pt x="31686" y="9222"/>
                </a:lnTo>
                <a:lnTo>
                  <a:pt x="25349" y="6916"/>
                </a:lnTo>
                <a:lnTo>
                  <a:pt x="16887" y="4611"/>
                </a:lnTo>
                <a:lnTo>
                  <a:pt x="12674" y="4611"/>
                </a:lnTo>
                <a:lnTo>
                  <a:pt x="2106" y="0"/>
                </a:lnTo>
                <a:lnTo>
                  <a:pt x="0" y="0"/>
                </a:lnTo>
                <a:lnTo>
                  <a:pt x="12674" y="593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45412" y="5520958"/>
            <a:ext cx="230213" cy="259766"/>
          </a:xfrm>
          <a:custGeom>
            <a:avLst/>
            <a:gdLst/>
            <a:ahLst/>
            <a:cxnLst/>
            <a:rect l="l" t="t" r="r" b="b"/>
            <a:pathLst>
              <a:path w="230213" h="259766">
                <a:moveTo>
                  <a:pt x="192207" y="250659"/>
                </a:moveTo>
                <a:lnTo>
                  <a:pt x="202757" y="241533"/>
                </a:lnTo>
                <a:lnTo>
                  <a:pt x="209095" y="230139"/>
                </a:lnTo>
                <a:lnTo>
                  <a:pt x="217538" y="221032"/>
                </a:lnTo>
                <a:lnTo>
                  <a:pt x="221769" y="211925"/>
                </a:lnTo>
                <a:lnTo>
                  <a:pt x="223876" y="200531"/>
                </a:lnTo>
                <a:lnTo>
                  <a:pt x="228106" y="189137"/>
                </a:lnTo>
                <a:lnTo>
                  <a:pt x="230213" y="180011"/>
                </a:lnTo>
                <a:lnTo>
                  <a:pt x="228106" y="168617"/>
                </a:lnTo>
                <a:lnTo>
                  <a:pt x="228106" y="157224"/>
                </a:lnTo>
                <a:lnTo>
                  <a:pt x="223876" y="145830"/>
                </a:lnTo>
                <a:lnTo>
                  <a:pt x="223876" y="136723"/>
                </a:lnTo>
                <a:lnTo>
                  <a:pt x="219663" y="125329"/>
                </a:lnTo>
                <a:lnTo>
                  <a:pt x="215432" y="116203"/>
                </a:lnTo>
                <a:lnTo>
                  <a:pt x="211219" y="104809"/>
                </a:lnTo>
                <a:lnTo>
                  <a:pt x="206988" y="95702"/>
                </a:lnTo>
                <a:lnTo>
                  <a:pt x="200651" y="84308"/>
                </a:lnTo>
                <a:lnTo>
                  <a:pt x="194313" y="75182"/>
                </a:lnTo>
                <a:lnTo>
                  <a:pt x="187976" y="63788"/>
                </a:lnTo>
                <a:lnTo>
                  <a:pt x="181639" y="56968"/>
                </a:lnTo>
                <a:lnTo>
                  <a:pt x="173195" y="47841"/>
                </a:lnTo>
                <a:lnTo>
                  <a:pt x="168964" y="41001"/>
                </a:lnTo>
                <a:lnTo>
                  <a:pt x="162627" y="31894"/>
                </a:lnTo>
                <a:lnTo>
                  <a:pt x="158414" y="27340"/>
                </a:lnTo>
                <a:lnTo>
                  <a:pt x="145739" y="13660"/>
                </a:lnTo>
                <a:lnTo>
                  <a:pt x="139402" y="6820"/>
                </a:lnTo>
                <a:lnTo>
                  <a:pt x="133065" y="0"/>
                </a:lnTo>
                <a:lnTo>
                  <a:pt x="130941" y="0"/>
                </a:lnTo>
                <a:lnTo>
                  <a:pt x="0" y="120756"/>
                </a:lnTo>
                <a:lnTo>
                  <a:pt x="181639" y="259766"/>
                </a:lnTo>
                <a:lnTo>
                  <a:pt x="192207" y="250659"/>
                </a:lnTo>
                <a:close/>
              </a:path>
            </a:pathLst>
          </a:custGeom>
          <a:solidFill>
            <a:srgbClr val="E6B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708691" y="4235747"/>
            <a:ext cx="242905" cy="104905"/>
          </a:xfrm>
          <a:custGeom>
            <a:avLst/>
            <a:gdLst/>
            <a:ahLst/>
            <a:cxnLst/>
            <a:rect l="l" t="t" r="r" b="b"/>
            <a:pathLst>
              <a:path w="242905" h="104905">
                <a:moveTo>
                  <a:pt x="2124" y="104905"/>
                </a:moveTo>
                <a:lnTo>
                  <a:pt x="31686" y="104905"/>
                </a:lnTo>
                <a:lnTo>
                  <a:pt x="44361" y="102600"/>
                </a:lnTo>
                <a:lnTo>
                  <a:pt x="76047" y="102600"/>
                </a:lnTo>
                <a:lnTo>
                  <a:pt x="84491" y="97988"/>
                </a:lnTo>
                <a:lnTo>
                  <a:pt x="92935" y="97988"/>
                </a:lnTo>
                <a:lnTo>
                  <a:pt x="101396" y="95683"/>
                </a:lnTo>
                <a:lnTo>
                  <a:pt x="111946" y="95683"/>
                </a:lnTo>
                <a:lnTo>
                  <a:pt x="120408" y="91072"/>
                </a:lnTo>
                <a:lnTo>
                  <a:pt x="130958" y="91072"/>
                </a:lnTo>
                <a:lnTo>
                  <a:pt x="141526" y="88958"/>
                </a:lnTo>
                <a:lnTo>
                  <a:pt x="154201" y="86652"/>
                </a:lnTo>
                <a:lnTo>
                  <a:pt x="162645" y="82041"/>
                </a:lnTo>
                <a:lnTo>
                  <a:pt x="175319" y="79736"/>
                </a:lnTo>
                <a:lnTo>
                  <a:pt x="185870" y="75124"/>
                </a:lnTo>
                <a:lnTo>
                  <a:pt x="196438" y="72819"/>
                </a:lnTo>
                <a:lnTo>
                  <a:pt x="209112" y="68400"/>
                </a:lnTo>
                <a:lnTo>
                  <a:pt x="219663" y="63788"/>
                </a:lnTo>
                <a:lnTo>
                  <a:pt x="230231" y="59177"/>
                </a:lnTo>
                <a:lnTo>
                  <a:pt x="242905" y="54758"/>
                </a:lnTo>
                <a:lnTo>
                  <a:pt x="236568" y="0"/>
                </a:lnTo>
                <a:lnTo>
                  <a:pt x="234462" y="0"/>
                </a:lnTo>
                <a:lnTo>
                  <a:pt x="230231" y="2305"/>
                </a:lnTo>
                <a:lnTo>
                  <a:pt x="223893" y="4611"/>
                </a:lnTo>
                <a:lnTo>
                  <a:pt x="215450" y="11335"/>
                </a:lnTo>
                <a:lnTo>
                  <a:pt x="209112" y="11335"/>
                </a:lnTo>
                <a:lnTo>
                  <a:pt x="202775" y="13641"/>
                </a:lnTo>
                <a:lnTo>
                  <a:pt x="196438" y="15947"/>
                </a:lnTo>
                <a:lnTo>
                  <a:pt x="190101" y="20558"/>
                </a:lnTo>
                <a:lnTo>
                  <a:pt x="181657" y="22864"/>
                </a:lnTo>
                <a:lnTo>
                  <a:pt x="175319" y="27283"/>
                </a:lnTo>
                <a:lnTo>
                  <a:pt x="166858" y="29588"/>
                </a:lnTo>
                <a:lnTo>
                  <a:pt x="160538" y="34200"/>
                </a:lnTo>
                <a:lnTo>
                  <a:pt x="149970" y="36505"/>
                </a:lnTo>
                <a:lnTo>
                  <a:pt x="141526" y="38811"/>
                </a:lnTo>
                <a:lnTo>
                  <a:pt x="133065" y="40924"/>
                </a:lnTo>
                <a:lnTo>
                  <a:pt x="122515" y="43230"/>
                </a:lnTo>
                <a:lnTo>
                  <a:pt x="111946" y="45536"/>
                </a:lnTo>
                <a:lnTo>
                  <a:pt x="103503" y="50147"/>
                </a:lnTo>
                <a:lnTo>
                  <a:pt x="92935" y="52452"/>
                </a:lnTo>
                <a:lnTo>
                  <a:pt x="84491" y="56871"/>
                </a:lnTo>
                <a:lnTo>
                  <a:pt x="71816" y="56871"/>
                </a:lnTo>
                <a:lnTo>
                  <a:pt x="61266" y="59177"/>
                </a:lnTo>
                <a:lnTo>
                  <a:pt x="50698" y="59177"/>
                </a:lnTo>
                <a:lnTo>
                  <a:pt x="40130" y="63788"/>
                </a:lnTo>
                <a:lnTo>
                  <a:pt x="10568" y="63788"/>
                </a:lnTo>
                <a:lnTo>
                  <a:pt x="0" y="66094"/>
                </a:lnTo>
                <a:lnTo>
                  <a:pt x="2124" y="1049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63696" y="3868769"/>
            <a:ext cx="291462" cy="560650"/>
          </a:xfrm>
          <a:custGeom>
            <a:avLst/>
            <a:gdLst/>
            <a:ahLst/>
            <a:cxnLst/>
            <a:rect l="l" t="t" r="r" b="b"/>
            <a:pathLst>
              <a:path w="291462" h="560650">
                <a:moveTo>
                  <a:pt x="61248" y="328166"/>
                </a:moveTo>
                <a:lnTo>
                  <a:pt x="63355" y="316830"/>
                </a:lnTo>
                <a:lnTo>
                  <a:pt x="67585" y="309913"/>
                </a:lnTo>
                <a:lnTo>
                  <a:pt x="71798" y="300883"/>
                </a:lnTo>
                <a:lnTo>
                  <a:pt x="73923" y="291853"/>
                </a:lnTo>
                <a:lnTo>
                  <a:pt x="76029" y="282630"/>
                </a:lnTo>
                <a:lnTo>
                  <a:pt x="80260" y="275906"/>
                </a:lnTo>
                <a:lnTo>
                  <a:pt x="84473" y="266683"/>
                </a:lnTo>
                <a:lnTo>
                  <a:pt x="88704" y="257653"/>
                </a:lnTo>
                <a:lnTo>
                  <a:pt x="90810" y="248430"/>
                </a:lnTo>
                <a:lnTo>
                  <a:pt x="97148" y="241705"/>
                </a:lnTo>
                <a:lnTo>
                  <a:pt x="103485" y="234789"/>
                </a:lnTo>
                <a:lnTo>
                  <a:pt x="114053" y="221147"/>
                </a:lnTo>
                <a:lnTo>
                  <a:pt x="126728" y="209811"/>
                </a:lnTo>
                <a:lnTo>
                  <a:pt x="133065" y="202894"/>
                </a:lnTo>
                <a:lnTo>
                  <a:pt x="141509" y="198283"/>
                </a:lnTo>
                <a:lnTo>
                  <a:pt x="149952" y="193864"/>
                </a:lnTo>
                <a:lnTo>
                  <a:pt x="158396" y="191558"/>
                </a:lnTo>
                <a:lnTo>
                  <a:pt x="171071" y="182336"/>
                </a:lnTo>
                <a:lnTo>
                  <a:pt x="183745" y="175611"/>
                </a:lnTo>
                <a:lnTo>
                  <a:pt x="194313" y="168694"/>
                </a:lnTo>
                <a:lnTo>
                  <a:pt x="206988" y="161969"/>
                </a:lnTo>
                <a:lnTo>
                  <a:pt x="215432" y="157358"/>
                </a:lnTo>
                <a:lnTo>
                  <a:pt x="226000" y="150441"/>
                </a:lnTo>
                <a:lnTo>
                  <a:pt x="234444" y="143717"/>
                </a:lnTo>
                <a:lnTo>
                  <a:pt x="242888" y="136800"/>
                </a:lnTo>
                <a:lnTo>
                  <a:pt x="253456" y="120852"/>
                </a:lnTo>
                <a:lnTo>
                  <a:pt x="264006" y="107211"/>
                </a:lnTo>
                <a:lnTo>
                  <a:pt x="274574" y="95875"/>
                </a:lnTo>
                <a:lnTo>
                  <a:pt x="280911" y="84347"/>
                </a:lnTo>
                <a:lnTo>
                  <a:pt x="285124" y="70705"/>
                </a:lnTo>
                <a:lnTo>
                  <a:pt x="289355" y="59369"/>
                </a:lnTo>
                <a:lnTo>
                  <a:pt x="289355" y="50147"/>
                </a:lnTo>
                <a:lnTo>
                  <a:pt x="291462" y="43422"/>
                </a:lnTo>
                <a:lnTo>
                  <a:pt x="291462" y="29780"/>
                </a:lnTo>
                <a:lnTo>
                  <a:pt x="257669" y="0"/>
                </a:lnTo>
                <a:lnTo>
                  <a:pt x="255562" y="0"/>
                </a:lnTo>
                <a:lnTo>
                  <a:pt x="255562" y="6916"/>
                </a:lnTo>
                <a:lnTo>
                  <a:pt x="253456" y="15947"/>
                </a:lnTo>
                <a:lnTo>
                  <a:pt x="249225" y="25169"/>
                </a:lnTo>
                <a:lnTo>
                  <a:pt x="247118" y="34200"/>
                </a:lnTo>
                <a:lnTo>
                  <a:pt x="242888" y="45728"/>
                </a:lnTo>
                <a:lnTo>
                  <a:pt x="236550" y="59369"/>
                </a:lnTo>
                <a:lnTo>
                  <a:pt x="228106" y="70705"/>
                </a:lnTo>
                <a:lnTo>
                  <a:pt x="219663" y="84347"/>
                </a:lnTo>
                <a:lnTo>
                  <a:pt x="209095" y="97988"/>
                </a:lnTo>
                <a:lnTo>
                  <a:pt x="196420" y="113936"/>
                </a:lnTo>
                <a:lnTo>
                  <a:pt x="187976" y="118547"/>
                </a:lnTo>
                <a:lnTo>
                  <a:pt x="179532" y="127769"/>
                </a:lnTo>
                <a:lnTo>
                  <a:pt x="171071" y="132188"/>
                </a:lnTo>
                <a:lnTo>
                  <a:pt x="162627" y="139105"/>
                </a:lnTo>
                <a:lnTo>
                  <a:pt x="152059" y="146022"/>
                </a:lnTo>
                <a:lnTo>
                  <a:pt x="143615" y="152747"/>
                </a:lnTo>
                <a:lnTo>
                  <a:pt x="130941" y="159664"/>
                </a:lnTo>
                <a:lnTo>
                  <a:pt x="120390" y="166389"/>
                </a:lnTo>
                <a:lnTo>
                  <a:pt x="111929" y="168694"/>
                </a:lnTo>
                <a:lnTo>
                  <a:pt x="103485" y="173305"/>
                </a:lnTo>
                <a:lnTo>
                  <a:pt x="97148" y="175611"/>
                </a:lnTo>
                <a:lnTo>
                  <a:pt x="88704" y="182336"/>
                </a:lnTo>
                <a:lnTo>
                  <a:pt x="76029" y="191558"/>
                </a:lnTo>
                <a:lnTo>
                  <a:pt x="67585" y="205200"/>
                </a:lnTo>
                <a:lnTo>
                  <a:pt x="54911" y="216536"/>
                </a:lnTo>
                <a:lnTo>
                  <a:pt x="46467" y="230177"/>
                </a:lnTo>
                <a:lnTo>
                  <a:pt x="40130" y="244011"/>
                </a:lnTo>
                <a:lnTo>
                  <a:pt x="33792" y="257653"/>
                </a:lnTo>
                <a:lnTo>
                  <a:pt x="25331" y="271294"/>
                </a:lnTo>
                <a:lnTo>
                  <a:pt x="21118" y="284936"/>
                </a:lnTo>
                <a:lnTo>
                  <a:pt x="16887" y="298577"/>
                </a:lnTo>
                <a:lnTo>
                  <a:pt x="14781" y="309913"/>
                </a:lnTo>
                <a:lnTo>
                  <a:pt x="10550" y="321442"/>
                </a:lnTo>
                <a:lnTo>
                  <a:pt x="8443" y="332778"/>
                </a:lnTo>
                <a:lnTo>
                  <a:pt x="6319" y="341808"/>
                </a:lnTo>
                <a:lnTo>
                  <a:pt x="6319" y="351030"/>
                </a:lnTo>
                <a:lnTo>
                  <a:pt x="4212" y="364672"/>
                </a:lnTo>
                <a:lnTo>
                  <a:pt x="2106" y="378314"/>
                </a:lnTo>
                <a:lnTo>
                  <a:pt x="2106" y="401178"/>
                </a:lnTo>
                <a:lnTo>
                  <a:pt x="0" y="407902"/>
                </a:lnTo>
                <a:lnTo>
                  <a:pt x="0" y="515114"/>
                </a:lnTo>
                <a:lnTo>
                  <a:pt x="2106" y="524144"/>
                </a:lnTo>
                <a:lnTo>
                  <a:pt x="6319" y="533367"/>
                </a:lnTo>
                <a:lnTo>
                  <a:pt x="14781" y="540091"/>
                </a:lnTo>
                <a:lnTo>
                  <a:pt x="23224" y="549314"/>
                </a:lnTo>
                <a:lnTo>
                  <a:pt x="33792" y="551619"/>
                </a:lnTo>
                <a:lnTo>
                  <a:pt x="40130" y="558344"/>
                </a:lnTo>
                <a:lnTo>
                  <a:pt x="46467" y="560650"/>
                </a:lnTo>
                <a:lnTo>
                  <a:pt x="48574" y="558344"/>
                </a:lnTo>
                <a:lnTo>
                  <a:pt x="48574" y="462661"/>
                </a:lnTo>
                <a:lnTo>
                  <a:pt x="50680" y="453631"/>
                </a:lnTo>
                <a:lnTo>
                  <a:pt x="50680" y="387536"/>
                </a:lnTo>
                <a:lnTo>
                  <a:pt x="52786" y="380619"/>
                </a:lnTo>
                <a:lnTo>
                  <a:pt x="54911" y="371589"/>
                </a:lnTo>
                <a:lnTo>
                  <a:pt x="54911" y="362366"/>
                </a:lnTo>
                <a:lnTo>
                  <a:pt x="57017" y="353336"/>
                </a:lnTo>
                <a:lnTo>
                  <a:pt x="57017" y="344114"/>
                </a:lnTo>
                <a:lnTo>
                  <a:pt x="61248" y="337389"/>
                </a:lnTo>
                <a:lnTo>
                  <a:pt x="61248" y="3281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184891" y="4354295"/>
            <a:ext cx="449876" cy="1424163"/>
          </a:xfrm>
          <a:custGeom>
            <a:avLst/>
            <a:gdLst/>
            <a:ahLst/>
            <a:cxnLst/>
            <a:rect l="l" t="t" r="r" b="b"/>
            <a:pathLst>
              <a:path w="449876" h="1424163">
                <a:moveTo>
                  <a:pt x="274574" y="369091"/>
                </a:moveTo>
                <a:lnTo>
                  <a:pt x="272468" y="362251"/>
                </a:lnTo>
                <a:lnTo>
                  <a:pt x="272468" y="332643"/>
                </a:lnTo>
                <a:lnTo>
                  <a:pt x="270343" y="325803"/>
                </a:lnTo>
                <a:lnTo>
                  <a:pt x="268237" y="316677"/>
                </a:lnTo>
                <a:lnTo>
                  <a:pt x="268237" y="309856"/>
                </a:lnTo>
                <a:lnTo>
                  <a:pt x="266130" y="303016"/>
                </a:lnTo>
                <a:lnTo>
                  <a:pt x="266130" y="293889"/>
                </a:lnTo>
                <a:lnTo>
                  <a:pt x="264006" y="287069"/>
                </a:lnTo>
                <a:lnTo>
                  <a:pt x="264006" y="277942"/>
                </a:lnTo>
                <a:lnTo>
                  <a:pt x="259793" y="268835"/>
                </a:lnTo>
                <a:lnTo>
                  <a:pt x="259793" y="259766"/>
                </a:lnTo>
                <a:lnTo>
                  <a:pt x="257669" y="250544"/>
                </a:lnTo>
                <a:lnTo>
                  <a:pt x="255562" y="241513"/>
                </a:lnTo>
                <a:lnTo>
                  <a:pt x="251331" y="230177"/>
                </a:lnTo>
                <a:lnTo>
                  <a:pt x="247118" y="220955"/>
                </a:lnTo>
                <a:lnTo>
                  <a:pt x="244994" y="211925"/>
                </a:lnTo>
                <a:lnTo>
                  <a:pt x="242888" y="205008"/>
                </a:lnTo>
                <a:lnTo>
                  <a:pt x="238657" y="193672"/>
                </a:lnTo>
                <a:lnTo>
                  <a:pt x="234444" y="186755"/>
                </a:lnTo>
                <a:lnTo>
                  <a:pt x="230213" y="177724"/>
                </a:lnTo>
                <a:lnTo>
                  <a:pt x="226000" y="170808"/>
                </a:lnTo>
                <a:lnTo>
                  <a:pt x="221769" y="164083"/>
                </a:lnTo>
                <a:lnTo>
                  <a:pt x="217538" y="154860"/>
                </a:lnTo>
                <a:lnTo>
                  <a:pt x="213325" y="148136"/>
                </a:lnTo>
                <a:lnTo>
                  <a:pt x="209095" y="141219"/>
                </a:lnTo>
                <a:lnTo>
                  <a:pt x="198526" y="129883"/>
                </a:lnTo>
                <a:lnTo>
                  <a:pt x="190083" y="116241"/>
                </a:lnTo>
                <a:lnTo>
                  <a:pt x="179532" y="104713"/>
                </a:lnTo>
                <a:lnTo>
                  <a:pt x="168964" y="93377"/>
                </a:lnTo>
                <a:lnTo>
                  <a:pt x="158396" y="82041"/>
                </a:lnTo>
                <a:lnTo>
                  <a:pt x="147846" y="72819"/>
                </a:lnTo>
                <a:lnTo>
                  <a:pt x="137278" y="66094"/>
                </a:lnTo>
                <a:lnTo>
                  <a:pt x="126728" y="56871"/>
                </a:lnTo>
                <a:lnTo>
                  <a:pt x="116159" y="50147"/>
                </a:lnTo>
                <a:lnTo>
                  <a:pt x="105591" y="43230"/>
                </a:lnTo>
                <a:lnTo>
                  <a:pt x="95041" y="36313"/>
                </a:lnTo>
                <a:lnTo>
                  <a:pt x="82366" y="29588"/>
                </a:lnTo>
                <a:lnTo>
                  <a:pt x="73923" y="24977"/>
                </a:lnTo>
                <a:lnTo>
                  <a:pt x="65461" y="20366"/>
                </a:lnTo>
                <a:lnTo>
                  <a:pt x="54911" y="15947"/>
                </a:lnTo>
                <a:lnTo>
                  <a:pt x="46467" y="13641"/>
                </a:lnTo>
                <a:lnTo>
                  <a:pt x="38005" y="9030"/>
                </a:lnTo>
                <a:lnTo>
                  <a:pt x="31668" y="6724"/>
                </a:lnTo>
                <a:lnTo>
                  <a:pt x="25331" y="4419"/>
                </a:lnTo>
                <a:lnTo>
                  <a:pt x="18994" y="2305"/>
                </a:lnTo>
                <a:lnTo>
                  <a:pt x="12656" y="0"/>
                </a:lnTo>
                <a:lnTo>
                  <a:pt x="0" y="0"/>
                </a:lnTo>
                <a:lnTo>
                  <a:pt x="4212" y="79736"/>
                </a:lnTo>
                <a:lnTo>
                  <a:pt x="12656" y="82041"/>
                </a:lnTo>
                <a:lnTo>
                  <a:pt x="21118" y="84347"/>
                </a:lnTo>
                <a:lnTo>
                  <a:pt x="29562" y="86460"/>
                </a:lnTo>
                <a:lnTo>
                  <a:pt x="38005" y="91072"/>
                </a:lnTo>
                <a:lnTo>
                  <a:pt x="46467" y="93377"/>
                </a:lnTo>
                <a:lnTo>
                  <a:pt x="54911" y="97988"/>
                </a:lnTo>
                <a:lnTo>
                  <a:pt x="61248" y="102408"/>
                </a:lnTo>
                <a:lnTo>
                  <a:pt x="71798" y="104713"/>
                </a:lnTo>
                <a:lnTo>
                  <a:pt x="78136" y="109324"/>
                </a:lnTo>
                <a:lnTo>
                  <a:pt x="84473" y="113936"/>
                </a:lnTo>
                <a:lnTo>
                  <a:pt x="92935" y="118355"/>
                </a:lnTo>
                <a:lnTo>
                  <a:pt x="99272" y="122966"/>
                </a:lnTo>
                <a:lnTo>
                  <a:pt x="105591" y="125272"/>
                </a:lnTo>
                <a:lnTo>
                  <a:pt x="114053" y="129883"/>
                </a:lnTo>
                <a:lnTo>
                  <a:pt x="120390" y="134302"/>
                </a:lnTo>
                <a:lnTo>
                  <a:pt x="128834" y="141219"/>
                </a:lnTo>
                <a:lnTo>
                  <a:pt x="139402" y="148136"/>
                </a:lnTo>
                <a:lnTo>
                  <a:pt x="149952" y="159472"/>
                </a:lnTo>
                <a:lnTo>
                  <a:pt x="162627" y="170808"/>
                </a:lnTo>
                <a:lnTo>
                  <a:pt x="173195" y="184449"/>
                </a:lnTo>
                <a:lnTo>
                  <a:pt x="181639" y="195977"/>
                </a:lnTo>
                <a:lnTo>
                  <a:pt x="190083" y="207313"/>
                </a:lnTo>
                <a:lnTo>
                  <a:pt x="194313" y="214230"/>
                </a:lnTo>
                <a:lnTo>
                  <a:pt x="198526" y="220955"/>
                </a:lnTo>
                <a:lnTo>
                  <a:pt x="202757" y="230177"/>
                </a:lnTo>
                <a:lnTo>
                  <a:pt x="204864" y="236902"/>
                </a:lnTo>
                <a:lnTo>
                  <a:pt x="206988" y="243819"/>
                </a:lnTo>
                <a:lnTo>
                  <a:pt x="209095" y="250544"/>
                </a:lnTo>
                <a:lnTo>
                  <a:pt x="211201" y="259766"/>
                </a:lnTo>
                <a:lnTo>
                  <a:pt x="215432" y="266491"/>
                </a:lnTo>
                <a:lnTo>
                  <a:pt x="215432" y="275675"/>
                </a:lnTo>
                <a:lnTo>
                  <a:pt x="217538" y="284782"/>
                </a:lnTo>
                <a:lnTo>
                  <a:pt x="217538" y="291622"/>
                </a:lnTo>
                <a:lnTo>
                  <a:pt x="219663" y="300729"/>
                </a:lnTo>
                <a:lnTo>
                  <a:pt x="219663" y="355430"/>
                </a:lnTo>
                <a:lnTo>
                  <a:pt x="217538" y="366824"/>
                </a:lnTo>
                <a:lnTo>
                  <a:pt x="217538" y="378217"/>
                </a:lnTo>
                <a:lnTo>
                  <a:pt x="215432" y="387325"/>
                </a:lnTo>
                <a:lnTo>
                  <a:pt x="213325" y="398718"/>
                </a:lnTo>
                <a:lnTo>
                  <a:pt x="211201" y="407826"/>
                </a:lnTo>
                <a:lnTo>
                  <a:pt x="209095" y="419219"/>
                </a:lnTo>
                <a:lnTo>
                  <a:pt x="204864" y="430613"/>
                </a:lnTo>
                <a:lnTo>
                  <a:pt x="200651" y="442006"/>
                </a:lnTo>
                <a:lnTo>
                  <a:pt x="196420" y="455686"/>
                </a:lnTo>
                <a:lnTo>
                  <a:pt x="194313" y="467080"/>
                </a:lnTo>
                <a:lnTo>
                  <a:pt x="190083" y="478474"/>
                </a:lnTo>
                <a:lnTo>
                  <a:pt x="183745" y="492154"/>
                </a:lnTo>
                <a:lnTo>
                  <a:pt x="179532" y="503547"/>
                </a:lnTo>
                <a:lnTo>
                  <a:pt x="175302" y="517208"/>
                </a:lnTo>
                <a:lnTo>
                  <a:pt x="168964" y="530888"/>
                </a:lnTo>
                <a:lnTo>
                  <a:pt x="162627" y="544568"/>
                </a:lnTo>
                <a:lnTo>
                  <a:pt x="156290" y="558229"/>
                </a:lnTo>
                <a:lnTo>
                  <a:pt x="149952" y="574176"/>
                </a:lnTo>
                <a:lnTo>
                  <a:pt x="143615" y="585570"/>
                </a:lnTo>
                <a:lnTo>
                  <a:pt x="135171" y="599250"/>
                </a:lnTo>
                <a:lnTo>
                  <a:pt x="128834" y="612930"/>
                </a:lnTo>
                <a:lnTo>
                  <a:pt x="124603" y="626591"/>
                </a:lnTo>
                <a:lnTo>
                  <a:pt x="120390" y="637984"/>
                </a:lnTo>
                <a:lnTo>
                  <a:pt x="114053" y="651664"/>
                </a:lnTo>
                <a:lnTo>
                  <a:pt x="109822" y="665325"/>
                </a:lnTo>
                <a:lnTo>
                  <a:pt x="107716" y="679005"/>
                </a:lnTo>
                <a:lnTo>
                  <a:pt x="103485" y="688112"/>
                </a:lnTo>
                <a:lnTo>
                  <a:pt x="99272" y="701792"/>
                </a:lnTo>
                <a:lnTo>
                  <a:pt x="95041" y="713186"/>
                </a:lnTo>
                <a:lnTo>
                  <a:pt x="95041" y="724579"/>
                </a:lnTo>
                <a:lnTo>
                  <a:pt x="90810" y="735973"/>
                </a:lnTo>
                <a:lnTo>
                  <a:pt x="88704" y="747367"/>
                </a:lnTo>
                <a:lnTo>
                  <a:pt x="88704" y="772440"/>
                </a:lnTo>
                <a:lnTo>
                  <a:pt x="86597" y="781548"/>
                </a:lnTo>
                <a:lnTo>
                  <a:pt x="86597" y="847623"/>
                </a:lnTo>
                <a:lnTo>
                  <a:pt x="88704" y="856749"/>
                </a:lnTo>
                <a:lnTo>
                  <a:pt x="88704" y="865856"/>
                </a:lnTo>
                <a:lnTo>
                  <a:pt x="90810" y="877250"/>
                </a:lnTo>
                <a:lnTo>
                  <a:pt x="92935" y="886376"/>
                </a:lnTo>
                <a:lnTo>
                  <a:pt x="95041" y="895484"/>
                </a:lnTo>
                <a:lnTo>
                  <a:pt x="99272" y="906877"/>
                </a:lnTo>
                <a:lnTo>
                  <a:pt x="101378" y="916004"/>
                </a:lnTo>
                <a:lnTo>
                  <a:pt x="105591" y="925111"/>
                </a:lnTo>
                <a:lnTo>
                  <a:pt x="107716" y="936505"/>
                </a:lnTo>
                <a:lnTo>
                  <a:pt x="109822" y="943345"/>
                </a:lnTo>
                <a:lnTo>
                  <a:pt x="114053" y="952452"/>
                </a:lnTo>
                <a:lnTo>
                  <a:pt x="118266" y="961578"/>
                </a:lnTo>
                <a:lnTo>
                  <a:pt x="122497" y="970685"/>
                </a:lnTo>
                <a:lnTo>
                  <a:pt x="126728" y="979793"/>
                </a:lnTo>
                <a:lnTo>
                  <a:pt x="130941" y="988919"/>
                </a:lnTo>
                <a:lnTo>
                  <a:pt x="135171" y="995759"/>
                </a:lnTo>
                <a:lnTo>
                  <a:pt x="141509" y="1004866"/>
                </a:lnTo>
                <a:lnTo>
                  <a:pt x="143615" y="1013973"/>
                </a:lnTo>
                <a:lnTo>
                  <a:pt x="149952" y="1020813"/>
                </a:lnTo>
                <a:lnTo>
                  <a:pt x="156290" y="1029940"/>
                </a:lnTo>
                <a:lnTo>
                  <a:pt x="162627" y="1039047"/>
                </a:lnTo>
                <a:lnTo>
                  <a:pt x="166858" y="1048154"/>
                </a:lnTo>
                <a:lnTo>
                  <a:pt x="173195" y="1054994"/>
                </a:lnTo>
                <a:lnTo>
                  <a:pt x="177408" y="1064121"/>
                </a:lnTo>
                <a:lnTo>
                  <a:pt x="185870" y="1073228"/>
                </a:lnTo>
                <a:lnTo>
                  <a:pt x="190083" y="1082335"/>
                </a:lnTo>
                <a:lnTo>
                  <a:pt x="196420" y="1089175"/>
                </a:lnTo>
                <a:lnTo>
                  <a:pt x="202757" y="1098302"/>
                </a:lnTo>
                <a:lnTo>
                  <a:pt x="209095" y="1105122"/>
                </a:lnTo>
                <a:lnTo>
                  <a:pt x="215432" y="1114249"/>
                </a:lnTo>
                <a:lnTo>
                  <a:pt x="221769" y="1121089"/>
                </a:lnTo>
                <a:lnTo>
                  <a:pt x="228106" y="1130196"/>
                </a:lnTo>
                <a:lnTo>
                  <a:pt x="236550" y="1137036"/>
                </a:lnTo>
                <a:lnTo>
                  <a:pt x="242888" y="1146143"/>
                </a:lnTo>
                <a:lnTo>
                  <a:pt x="249225" y="1152983"/>
                </a:lnTo>
                <a:lnTo>
                  <a:pt x="255562" y="1162090"/>
                </a:lnTo>
                <a:lnTo>
                  <a:pt x="264006" y="1168930"/>
                </a:lnTo>
                <a:lnTo>
                  <a:pt x="270343" y="1178057"/>
                </a:lnTo>
                <a:lnTo>
                  <a:pt x="278805" y="1187164"/>
                </a:lnTo>
                <a:lnTo>
                  <a:pt x="285124" y="1194004"/>
                </a:lnTo>
                <a:lnTo>
                  <a:pt x="293586" y="1203111"/>
                </a:lnTo>
                <a:lnTo>
                  <a:pt x="299923" y="1209951"/>
                </a:lnTo>
                <a:lnTo>
                  <a:pt x="306260" y="1219058"/>
                </a:lnTo>
                <a:lnTo>
                  <a:pt x="312598" y="1225898"/>
                </a:lnTo>
                <a:lnTo>
                  <a:pt x="318935" y="1232738"/>
                </a:lnTo>
                <a:lnTo>
                  <a:pt x="327379" y="1246418"/>
                </a:lnTo>
                <a:lnTo>
                  <a:pt x="340053" y="1262366"/>
                </a:lnTo>
                <a:lnTo>
                  <a:pt x="346391" y="1273759"/>
                </a:lnTo>
                <a:lnTo>
                  <a:pt x="354835" y="1285153"/>
                </a:lnTo>
                <a:lnTo>
                  <a:pt x="361172" y="1298833"/>
                </a:lnTo>
                <a:lnTo>
                  <a:pt x="367509" y="1310227"/>
                </a:lnTo>
                <a:lnTo>
                  <a:pt x="371740" y="1319334"/>
                </a:lnTo>
                <a:lnTo>
                  <a:pt x="375953" y="1330727"/>
                </a:lnTo>
                <a:lnTo>
                  <a:pt x="378059" y="1337567"/>
                </a:lnTo>
                <a:lnTo>
                  <a:pt x="382290" y="1348961"/>
                </a:lnTo>
                <a:lnTo>
                  <a:pt x="384397" y="1355801"/>
                </a:lnTo>
                <a:lnTo>
                  <a:pt x="386521" y="1364908"/>
                </a:lnTo>
                <a:lnTo>
                  <a:pt x="388627" y="1371748"/>
                </a:lnTo>
                <a:lnTo>
                  <a:pt x="388627" y="1389982"/>
                </a:lnTo>
                <a:lnTo>
                  <a:pt x="386521" y="1399089"/>
                </a:lnTo>
                <a:lnTo>
                  <a:pt x="384397" y="1408196"/>
                </a:lnTo>
                <a:lnTo>
                  <a:pt x="382290" y="1412769"/>
                </a:lnTo>
                <a:lnTo>
                  <a:pt x="375953" y="1419590"/>
                </a:lnTo>
                <a:lnTo>
                  <a:pt x="373846" y="1424163"/>
                </a:lnTo>
                <a:lnTo>
                  <a:pt x="432989" y="1419590"/>
                </a:lnTo>
                <a:lnTo>
                  <a:pt x="435095" y="1417323"/>
                </a:lnTo>
                <a:lnTo>
                  <a:pt x="441432" y="1408196"/>
                </a:lnTo>
                <a:lnTo>
                  <a:pt x="443539" y="1401375"/>
                </a:lnTo>
                <a:lnTo>
                  <a:pt x="447770" y="1392249"/>
                </a:lnTo>
                <a:lnTo>
                  <a:pt x="449876" y="1380855"/>
                </a:lnTo>
                <a:lnTo>
                  <a:pt x="449876" y="1362622"/>
                </a:lnTo>
                <a:lnTo>
                  <a:pt x="447770" y="1355801"/>
                </a:lnTo>
                <a:lnTo>
                  <a:pt x="445663" y="1346675"/>
                </a:lnTo>
                <a:lnTo>
                  <a:pt x="443539" y="1337567"/>
                </a:lnTo>
                <a:lnTo>
                  <a:pt x="439326" y="1328441"/>
                </a:lnTo>
                <a:lnTo>
                  <a:pt x="437202" y="1319334"/>
                </a:lnTo>
                <a:lnTo>
                  <a:pt x="430864" y="1310227"/>
                </a:lnTo>
                <a:lnTo>
                  <a:pt x="428758" y="1301100"/>
                </a:lnTo>
                <a:lnTo>
                  <a:pt x="420314" y="1287420"/>
                </a:lnTo>
                <a:lnTo>
                  <a:pt x="413977" y="1276027"/>
                </a:lnTo>
                <a:lnTo>
                  <a:pt x="405533" y="1264633"/>
                </a:lnTo>
                <a:lnTo>
                  <a:pt x="397071" y="1253239"/>
                </a:lnTo>
                <a:lnTo>
                  <a:pt x="386521" y="1237292"/>
                </a:lnTo>
                <a:lnTo>
                  <a:pt x="375953" y="1223631"/>
                </a:lnTo>
                <a:lnTo>
                  <a:pt x="363278" y="1209951"/>
                </a:lnTo>
                <a:lnTo>
                  <a:pt x="350604" y="1196271"/>
                </a:lnTo>
                <a:lnTo>
                  <a:pt x="342160" y="1187164"/>
                </a:lnTo>
                <a:lnTo>
                  <a:pt x="335823" y="1180324"/>
                </a:lnTo>
                <a:lnTo>
                  <a:pt x="327379" y="1171217"/>
                </a:lnTo>
                <a:lnTo>
                  <a:pt x="321042" y="1164377"/>
                </a:lnTo>
                <a:lnTo>
                  <a:pt x="312598" y="1155270"/>
                </a:lnTo>
                <a:lnTo>
                  <a:pt x="306260" y="1146143"/>
                </a:lnTo>
                <a:lnTo>
                  <a:pt x="299923" y="1139303"/>
                </a:lnTo>
                <a:lnTo>
                  <a:pt x="293586" y="1130196"/>
                </a:lnTo>
                <a:lnTo>
                  <a:pt x="287249" y="1123356"/>
                </a:lnTo>
                <a:lnTo>
                  <a:pt x="280911" y="1114249"/>
                </a:lnTo>
                <a:lnTo>
                  <a:pt x="274574" y="1107409"/>
                </a:lnTo>
                <a:lnTo>
                  <a:pt x="270343" y="1098302"/>
                </a:lnTo>
                <a:lnTo>
                  <a:pt x="264006" y="1091462"/>
                </a:lnTo>
                <a:lnTo>
                  <a:pt x="259793" y="1082335"/>
                </a:lnTo>
                <a:lnTo>
                  <a:pt x="253456" y="1075514"/>
                </a:lnTo>
                <a:lnTo>
                  <a:pt x="249225" y="1068674"/>
                </a:lnTo>
                <a:lnTo>
                  <a:pt x="242888" y="1059548"/>
                </a:lnTo>
                <a:lnTo>
                  <a:pt x="238657" y="1050441"/>
                </a:lnTo>
                <a:lnTo>
                  <a:pt x="232337" y="1043601"/>
                </a:lnTo>
                <a:lnTo>
                  <a:pt x="230213" y="1034493"/>
                </a:lnTo>
                <a:lnTo>
                  <a:pt x="223876" y="1027653"/>
                </a:lnTo>
                <a:lnTo>
                  <a:pt x="219663" y="1018546"/>
                </a:lnTo>
                <a:lnTo>
                  <a:pt x="215432" y="1011706"/>
                </a:lnTo>
                <a:lnTo>
                  <a:pt x="211201" y="1004866"/>
                </a:lnTo>
                <a:lnTo>
                  <a:pt x="206988" y="995759"/>
                </a:lnTo>
                <a:lnTo>
                  <a:pt x="202757" y="988919"/>
                </a:lnTo>
                <a:lnTo>
                  <a:pt x="198526" y="979793"/>
                </a:lnTo>
                <a:lnTo>
                  <a:pt x="196420" y="972972"/>
                </a:lnTo>
                <a:lnTo>
                  <a:pt x="192189" y="963845"/>
                </a:lnTo>
                <a:lnTo>
                  <a:pt x="190083" y="957005"/>
                </a:lnTo>
                <a:lnTo>
                  <a:pt x="185870" y="947898"/>
                </a:lnTo>
                <a:lnTo>
                  <a:pt x="183745" y="941058"/>
                </a:lnTo>
                <a:lnTo>
                  <a:pt x="181639" y="931951"/>
                </a:lnTo>
                <a:lnTo>
                  <a:pt x="177408" y="922825"/>
                </a:lnTo>
                <a:lnTo>
                  <a:pt x="175302" y="916004"/>
                </a:lnTo>
                <a:lnTo>
                  <a:pt x="173195" y="906877"/>
                </a:lnTo>
                <a:lnTo>
                  <a:pt x="171071" y="900037"/>
                </a:lnTo>
                <a:lnTo>
                  <a:pt x="168964" y="890930"/>
                </a:lnTo>
                <a:lnTo>
                  <a:pt x="166858" y="884090"/>
                </a:lnTo>
                <a:lnTo>
                  <a:pt x="164733" y="874983"/>
                </a:lnTo>
                <a:lnTo>
                  <a:pt x="162627" y="865856"/>
                </a:lnTo>
                <a:lnTo>
                  <a:pt x="162627" y="859016"/>
                </a:lnTo>
                <a:lnTo>
                  <a:pt x="160521" y="849909"/>
                </a:lnTo>
                <a:lnTo>
                  <a:pt x="160521" y="811175"/>
                </a:lnTo>
                <a:lnTo>
                  <a:pt x="158396" y="802048"/>
                </a:lnTo>
                <a:lnTo>
                  <a:pt x="158396" y="783834"/>
                </a:lnTo>
                <a:lnTo>
                  <a:pt x="160521" y="776994"/>
                </a:lnTo>
                <a:lnTo>
                  <a:pt x="160521" y="751920"/>
                </a:lnTo>
                <a:lnTo>
                  <a:pt x="162627" y="745080"/>
                </a:lnTo>
                <a:lnTo>
                  <a:pt x="162627" y="735973"/>
                </a:lnTo>
                <a:lnTo>
                  <a:pt x="164733" y="726866"/>
                </a:lnTo>
                <a:lnTo>
                  <a:pt x="164733" y="717739"/>
                </a:lnTo>
                <a:lnTo>
                  <a:pt x="168964" y="710899"/>
                </a:lnTo>
                <a:lnTo>
                  <a:pt x="171071" y="701792"/>
                </a:lnTo>
                <a:lnTo>
                  <a:pt x="173195" y="692685"/>
                </a:lnTo>
                <a:lnTo>
                  <a:pt x="175302" y="685845"/>
                </a:lnTo>
                <a:lnTo>
                  <a:pt x="179532" y="676719"/>
                </a:lnTo>
                <a:lnTo>
                  <a:pt x="181639" y="667611"/>
                </a:lnTo>
                <a:lnTo>
                  <a:pt x="183745" y="658504"/>
                </a:lnTo>
                <a:lnTo>
                  <a:pt x="185870" y="649378"/>
                </a:lnTo>
                <a:lnTo>
                  <a:pt x="190083" y="642538"/>
                </a:lnTo>
                <a:lnTo>
                  <a:pt x="192189" y="633431"/>
                </a:lnTo>
                <a:lnTo>
                  <a:pt x="194313" y="626591"/>
                </a:lnTo>
                <a:lnTo>
                  <a:pt x="196420" y="619751"/>
                </a:lnTo>
                <a:lnTo>
                  <a:pt x="200651" y="612930"/>
                </a:lnTo>
                <a:lnTo>
                  <a:pt x="204864" y="596963"/>
                </a:lnTo>
                <a:lnTo>
                  <a:pt x="211201" y="583303"/>
                </a:lnTo>
                <a:lnTo>
                  <a:pt x="217538" y="571909"/>
                </a:lnTo>
                <a:lnTo>
                  <a:pt x="223876" y="560515"/>
                </a:lnTo>
                <a:lnTo>
                  <a:pt x="226000" y="546835"/>
                </a:lnTo>
                <a:lnTo>
                  <a:pt x="232337" y="533174"/>
                </a:lnTo>
                <a:lnTo>
                  <a:pt x="236550" y="521781"/>
                </a:lnTo>
                <a:lnTo>
                  <a:pt x="242888" y="510368"/>
                </a:lnTo>
                <a:lnTo>
                  <a:pt x="244994" y="498974"/>
                </a:lnTo>
                <a:lnTo>
                  <a:pt x="251331" y="487581"/>
                </a:lnTo>
                <a:lnTo>
                  <a:pt x="253456" y="478474"/>
                </a:lnTo>
                <a:lnTo>
                  <a:pt x="259793" y="467080"/>
                </a:lnTo>
                <a:lnTo>
                  <a:pt x="261899" y="455686"/>
                </a:lnTo>
                <a:lnTo>
                  <a:pt x="264006" y="442006"/>
                </a:lnTo>
                <a:lnTo>
                  <a:pt x="266130" y="430613"/>
                </a:lnTo>
                <a:lnTo>
                  <a:pt x="268237" y="419219"/>
                </a:lnTo>
                <a:lnTo>
                  <a:pt x="270343" y="407826"/>
                </a:lnTo>
                <a:lnTo>
                  <a:pt x="272468" y="396432"/>
                </a:lnTo>
                <a:lnTo>
                  <a:pt x="272468" y="382771"/>
                </a:lnTo>
                <a:lnTo>
                  <a:pt x="274574" y="369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06661" y="5343214"/>
            <a:ext cx="439326" cy="514998"/>
          </a:xfrm>
          <a:custGeom>
            <a:avLst/>
            <a:gdLst/>
            <a:ahLst/>
            <a:cxnLst/>
            <a:rect l="l" t="t" r="r" b="b"/>
            <a:pathLst>
              <a:path w="439326" h="514998">
                <a:moveTo>
                  <a:pt x="369633" y="0"/>
                </a:moveTo>
                <a:lnTo>
                  <a:pt x="0" y="88862"/>
                </a:lnTo>
                <a:lnTo>
                  <a:pt x="23224" y="132169"/>
                </a:lnTo>
                <a:lnTo>
                  <a:pt x="335823" y="56968"/>
                </a:lnTo>
                <a:lnTo>
                  <a:pt x="390752" y="514998"/>
                </a:lnTo>
                <a:lnTo>
                  <a:pt x="439326" y="514998"/>
                </a:lnTo>
                <a:lnTo>
                  <a:pt x="3696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746715" y="4005569"/>
            <a:ext cx="103503" cy="191366"/>
          </a:xfrm>
          <a:custGeom>
            <a:avLst/>
            <a:gdLst/>
            <a:ahLst/>
            <a:cxnLst/>
            <a:rect l="l" t="t" r="r" b="b"/>
            <a:pathLst>
              <a:path w="103503" h="191366">
                <a:moveTo>
                  <a:pt x="0" y="84347"/>
                </a:moveTo>
                <a:lnTo>
                  <a:pt x="0" y="93377"/>
                </a:lnTo>
                <a:lnTo>
                  <a:pt x="2106" y="102600"/>
                </a:lnTo>
                <a:lnTo>
                  <a:pt x="6337" y="111630"/>
                </a:lnTo>
                <a:lnTo>
                  <a:pt x="10568" y="120852"/>
                </a:lnTo>
                <a:lnTo>
                  <a:pt x="16905" y="129883"/>
                </a:lnTo>
                <a:lnTo>
                  <a:pt x="23242" y="136800"/>
                </a:lnTo>
                <a:lnTo>
                  <a:pt x="29579" y="143524"/>
                </a:lnTo>
                <a:lnTo>
                  <a:pt x="35917" y="152747"/>
                </a:lnTo>
                <a:lnTo>
                  <a:pt x="44361" y="161777"/>
                </a:lnTo>
                <a:lnTo>
                  <a:pt x="57035" y="173113"/>
                </a:lnTo>
                <a:lnTo>
                  <a:pt x="67585" y="182336"/>
                </a:lnTo>
                <a:lnTo>
                  <a:pt x="76047" y="189060"/>
                </a:lnTo>
                <a:lnTo>
                  <a:pt x="78154" y="191366"/>
                </a:lnTo>
                <a:lnTo>
                  <a:pt x="103503" y="164083"/>
                </a:lnTo>
                <a:lnTo>
                  <a:pt x="88704" y="155053"/>
                </a:lnTo>
                <a:lnTo>
                  <a:pt x="78154" y="145830"/>
                </a:lnTo>
                <a:lnTo>
                  <a:pt x="67585" y="134494"/>
                </a:lnTo>
                <a:lnTo>
                  <a:pt x="57035" y="127577"/>
                </a:lnTo>
                <a:lnTo>
                  <a:pt x="48574" y="118547"/>
                </a:lnTo>
                <a:lnTo>
                  <a:pt x="40130" y="109324"/>
                </a:lnTo>
                <a:lnTo>
                  <a:pt x="33792" y="102600"/>
                </a:lnTo>
                <a:lnTo>
                  <a:pt x="31686" y="97988"/>
                </a:lnTo>
                <a:lnTo>
                  <a:pt x="35917" y="84347"/>
                </a:lnTo>
                <a:lnTo>
                  <a:pt x="46467" y="73011"/>
                </a:lnTo>
                <a:lnTo>
                  <a:pt x="57035" y="59177"/>
                </a:lnTo>
                <a:lnTo>
                  <a:pt x="69710" y="50147"/>
                </a:lnTo>
                <a:lnTo>
                  <a:pt x="78154" y="41116"/>
                </a:lnTo>
                <a:lnTo>
                  <a:pt x="88704" y="36505"/>
                </a:lnTo>
                <a:lnTo>
                  <a:pt x="95041" y="29588"/>
                </a:lnTo>
                <a:lnTo>
                  <a:pt x="97165" y="29588"/>
                </a:lnTo>
                <a:lnTo>
                  <a:pt x="73923" y="0"/>
                </a:lnTo>
                <a:lnTo>
                  <a:pt x="61248" y="6916"/>
                </a:lnTo>
                <a:lnTo>
                  <a:pt x="52804" y="13641"/>
                </a:lnTo>
                <a:lnTo>
                  <a:pt x="44361" y="20558"/>
                </a:lnTo>
                <a:lnTo>
                  <a:pt x="38023" y="29588"/>
                </a:lnTo>
                <a:lnTo>
                  <a:pt x="29579" y="36505"/>
                </a:lnTo>
                <a:lnTo>
                  <a:pt x="23242" y="43230"/>
                </a:lnTo>
                <a:lnTo>
                  <a:pt x="19011" y="47841"/>
                </a:lnTo>
                <a:lnTo>
                  <a:pt x="14781" y="54758"/>
                </a:lnTo>
                <a:lnTo>
                  <a:pt x="6337" y="66094"/>
                </a:lnTo>
                <a:lnTo>
                  <a:pt x="2106" y="77430"/>
                </a:lnTo>
                <a:lnTo>
                  <a:pt x="0" y="843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479628" y="6029117"/>
            <a:ext cx="1784743" cy="391938"/>
          </a:xfrm>
          <a:custGeom>
            <a:avLst/>
            <a:gdLst/>
            <a:ahLst/>
            <a:cxnLst/>
            <a:rect l="l" t="t" r="r" b="b"/>
            <a:pathLst>
              <a:path w="1784743" h="391938">
                <a:moveTo>
                  <a:pt x="158468" y="0"/>
                </a:moveTo>
                <a:lnTo>
                  <a:pt x="0" y="391938"/>
                </a:lnTo>
                <a:lnTo>
                  <a:pt x="1784743" y="391938"/>
                </a:lnTo>
                <a:lnTo>
                  <a:pt x="1588376" y="13660"/>
                </a:lnTo>
                <a:lnTo>
                  <a:pt x="158468" y="0"/>
                </a:lnTo>
                <a:close/>
              </a:path>
            </a:pathLst>
          </a:custGeom>
          <a:solidFill>
            <a:srgbClr val="297C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449091" y="5037854"/>
            <a:ext cx="340071" cy="542339"/>
          </a:xfrm>
          <a:custGeom>
            <a:avLst/>
            <a:gdLst/>
            <a:ahLst/>
            <a:cxnLst/>
            <a:rect l="l" t="t" r="r" b="b"/>
            <a:pathLst>
              <a:path w="340071" h="542339">
                <a:moveTo>
                  <a:pt x="276698" y="426136"/>
                </a:moveTo>
                <a:lnTo>
                  <a:pt x="280983" y="417010"/>
                </a:lnTo>
                <a:lnTo>
                  <a:pt x="283125" y="403349"/>
                </a:lnTo>
                <a:lnTo>
                  <a:pt x="287231" y="394222"/>
                </a:lnTo>
                <a:lnTo>
                  <a:pt x="291515" y="385115"/>
                </a:lnTo>
                <a:lnTo>
                  <a:pt x="295799" y="373722"/>
                </a:lnTo>
                <a:lnTo>
                  <a:pt x="299905" y="362328"/>
                </a:lnTo>
                <a:lnTo>
                  <a:pt x="304190" y="353202"/>
                </a:lnTo>
                <a:lnTo>
                  <a:pt x="306332" y="341808"/>
                </a:lnTo>
                <a:lnTo>
                  <a:pt x="310438" y="332701"/>
                </a:lnTo>
                <a:lnTo>
                  <a:pt x="312580" y="321307"/>
                </a:lnTo>
                <a:lnTo>
                  <a:pt x="316864" y="312200"/>
                </a:lnTo>
                <a:lnTo>
                  <a:pt x="321149" y="300806"/>
                </a:lnTo>
                <a:lnTo>
                  <a:pt x="325255" y="291680"/>
                </a:lnTo>
                <a:lnTo>
                  <a:pt x="327397" y="278019"/>
                </a:lnTo>
                <a:lnTo>
                  <a:pt x="329539" y="268893"/>
                </a:lnTo>
                <a:lnTo>
                  <a:pt x="331681" y="259785"/>
                </a:lnTo>
                <a:lnTo>
                  <a:pt x="335787" y="248392"/>
                </a:lnTo>
                <a:lnTo>
                  <a:pt x="335787" y="236998"/>
                </a:lnTo>
                <a:lnTo>
                  <a:pt x="337929" y="227872"/>
                </a:lnTo>
                <a:lnTo>
                  <a:pt x="337929" y="216478"/>
                </a:lnTo>
                <a:lnTo>
                  <a:pt x="340071" y="207371"/>
                </a:lnTo>
                <a:lnTo>
                  <a:pt x="337929" y="193691"/>
                </a:lnTo>
                <a:lnTo>
                  <a:pt x="335787" y="182297"/>
                </a:lnTo>
                <a:lnTo>
                  <a:pt x="329539" y="168636"/>
                </a:lnTo>
                <a:lnTo>
                  <a:pt x="325255" y="157243"/>
                </a:lnTo>
                <a:lnTo>
                  <a:pt x="319006" y="143563"/>
                </a:lnTo>
                <a:lnTo>
                  <a:pt x="312580" y="129883"/>
                </a:lnTo>
                <a:lnTo>
                  <a:pt x="304190" y="116222"/>
                </a:lnTo>
                <a:lnTo>
                  <a:pt x="297763" y="104828"/>
                </a:lnTo>
                <a:lnTo>
                  <a:pt x="289373" y="88881"/>
                </a:lnTo>
                <a:lnTo>
                  <a:pt x="280983" y="75201"/>
                </a:lnTo>
                <a:lnTo>
                  <a:pt x="274556" y="61521"/>
                </a:lnTo>
                <a:lnTo>
                  <a:pt x="268308" y="50128"/>
                </a:lnTo>
                <a:lnTo>
                  <a:pt x="261882" y="36467"/>
                </a:lnTo>
                <a:lnTo>
                  <a:pt x="259739" y="22787"/>
                </a:lnTo>
                <a:lnTo>
                  <a:pt x="255634" y="11393"/>
                </a:lnTo>
                <a:lnTo>
                  <a:pt x="255634" y="0"/>
                </a:lnTo>
                <a:lnTo>
                  <a:pt x="247065" y="2286"/>
                </a:lnTo>
                <a:lnTo>
                  <a:pt x="236532" y="6840"/>
                </a:lnTo>
                <a:lnTo>
                  <a:pt x="228142" y="11393"/>
                </a:lnTo>
                <a:lnTo>
                  <a:pt x="219752" y="15947"/>
                </a:lnTo>
                <a:lnTo>
                  <a:pt x="211183" y="18233"/>
                </a:lnTo>
                <a:lnTo>
                  <a:pt x="202793" y="22787"/>
                </a:lnTo>
                <a:lnTo>
                  <a:pt x="196366" y="27340"/>
                </a:lnTo>
                <a:lnTo>
                  <a:pt x="187976" y="31913"/>
                </a:lnTo>
                <a:lnTo>
                  <a:pt x="181728" y="34180"/>
                </a:lnTo>
                <a:lnTo>
                  <a:pt x="173159" y="38734"/>
                </a:lnTo>
                <a:lnTo>
                  <a:pt x="166911" y="45574"/>
                </a:lnTo>
                <a:lnTo>
                  <a:pt x="158521" y="50128"/>
                </a:lnTo>
                <a:lnTo>
                  <a:pt x="145847" y="59254"/>
                </a:lnTo>
                <a:lnTo>
                  <a:pt x="133172" y="70648"/>
                </a:lnTo>
                <a:lnTo>
                  <a:pt x="120497" y="79755"/>
                </a:lnTo>
                <a:lnTo>
                  <a:pt x="109786" y="91148"/>
                </a:lnTo>
                <a:lnTo>
                  <a:pt x="99254" y="100275"/>
                </a:lnTo>
                <a:lnTo>
                  <a:pt x="88722" y="111668"/>
                </a:lnTo>
                <a:lnTo>
                  <a:pt x="78189" y="120776"/>
                </a:lnTo>
                <a:lnTo>
                  <a:pt x="69799" y="129883"/>
                </a:lnTo>
                <a:lnTo>
                  <a:pt x="63372" y="141276"/>
                </a:lnTo>
                <a:lnTo>
                  <a:pt x="54982" y="152670"/>
                </a:lnTo>
                <a:lnTo>
                  <a:pt x="48556" y="159510"/>
                </a:lnTo>
                <a:lnTo>
                  <a:pt x="40165" y="170904"/>
                </a:lnTo>
                <a:lnTo>
                  <a:pt x="33739" y="180030"/>
                </a:lnTo>
                <a:lnTo>
                  <a:pt x="29633" y="189137"/>
                </a:lnTo>
                <a:lnTo>
                  <a:pt x="23207" y="195977"/>
                </a:lnTo>
                <a:lnTo>
                  <a:pt x="19101" y="202817"/>
                </a:lnTo>
                <a:lnTo>
                  <a:pt x="14816" y="211925"/>
                </a:lnTo>
                <a:lnTo>
                  <a:pt x="12674" y="218765"/>
                </a:lnTo>
                <a:lnTo>
                  <a:pt x="6426" y="230158"/>
                </a:lnTo>
                <a:lnTo>
                  <a:pt x="2142" y="239265"/>
                </a:lnTo>
                <a:lnTo>
                  <a:pt x="0" y="246105"/>
                </a:lnTo>
                <a:lnTo>
                  <a:pt x="0" y="248392"/>
                </a:lnTo>
                <a:lnTo>
                  <a:pt x="105681" y="319021"/>
                </a:lnTo>
                <a:lnTo>
                  <a:pt x="82474" y="423850"/>
                </a:lnTo>
                <a:lnTo>
                  <a:pt x="253491" y="542339"/>
                </a:lnTo>
                <a:lnTo>
                  <a:pt x="253491" y="519552"/>
                </a:lnTo>
                <a:lnTo>
                  <a:pt x="255634" y="510445"/>
                </a:lnTo>
                <a:lnTo>
                  <a:pt x="255634" y="499051"/>
                </a:lnTo>
                <a:lnTo>
                  <a:pt x="257776" y="487658"/>
                </a:lnTo>
                <a:lnTo>
                  <a:pt x="259739" y="478531"/>
                </a:lnTo>
                <a:lnTo>
                  <a:pt x="261882" y="467138"/>
                </a:lnTo>
                <a:lnTo>
                  <a:pt x="266166" y="458030"/>
                </a:lnTo>
                <a:lnTo>
                  <a:pt x="268308" y="446637"/>
                </a:lnTo>
                <a:lnTo>
                  <a:pt x="272414" y="437530"/>
                </a:lnTo>
                <a:lnTo>
                  <a:pt x="276698" y="426136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85624" y="5026460"/>
            <a:ext cx="192261" cy="316753"/>
          </a:xfrm>
          <a:custGeom>
            <a:avLst/>
            <a:gdLst/>
            <a:ahLst/>
            <a:cxnLst/>
            <a:rect l="l" t="t" r="r" b="b"/>
            <a:pathLst>
              <a:path w="192261" h="316753">
                <a:moveTo>
                  <a:pt x="185834" y="129883"/>
                </a:moveTo>
                <a:lnTo>
                  <a:pt x="185834" y="123062"/>
                </a:lnTo>
                <a:lnTo>
                  <a:pt x="183870" y="111668"/>
                </a:lnTo>
                <a:lnTo>
                  <a:pt x="179586" y="104828"/>
                </a:lnTo>
                <a:lnTo>
                  <a:pt x="177444" y="95702"/>
                </a:lnTo>
                <a:lnTo>
                  <a:pt x="177444" y="88881"/>
                </a:lnTo>
                <a:lnTo>
                  <a:pt x="173159" y="82041"/>
                </a:lnTo>
                <a:lnTo>
                  <a:pt x="171196" y="72915"/>
                </a:lnTo>
                <a:lnTo>
                  <a:pt x="169054" y="66094"/>
                </a:lnTo>
                <a:lnTo>
                  <a:pt x="164769" y="61521"/>
                </a:lnTo>
                <a:lnTo>
                  <a:pt x="158521" y="50128"/>
                </a:lnTo>
                <a:lnTo>
                  <a:pt x="152095" y="41020"/>
                </a:lnTo>
                <a:lnTo>
                  <a:pt x="143704" y="31913"/>
                </a:lnTo>
                <a:lnTo>
                  <a:pt x="135314" y="25073"/>
                </a:lnTo>
                <a:lnTo>
                  <a:pt x="126745" y="15947"/>
                </a:lnTo>
                <a:lnTo>
                  <a:pt x="118355" y="13680"/>
                </a:lnTo>
                <a:lnTo>
                  <a:pt x="109965" y="9126"/>
                </a:lnTo>
                <a:lnTo>
                  <a:pt x="101396" y="4553"/>
                </a:lnTo>
                <a:lnTo>
                  <a:pt x="95148" y="2286"/>
                </a:lnTo>
                <a:lnTo>
                  <a:pt x="86579" y="2286"/>
                </a:lnTo>
                <a:lnTo>
                  <a:pt x="78189" y="0"/>
                </a:lnTo>
                <a:lnTo>
                  <a:pt x="40165" y="0"/>
                </a:lnTo>
                <a:lnTo>
                  <a:pt x="33917" y="2286"/>
                </a:lnTo>
                <a:lnTo>
                  <a:pt x="29633" y="4553"/>
                </a:lnTo>
                <a:lnTo>
                  <a:pt x="19101" y="6840"/>
                </a:lnTo>
                <a:lnTo>
                  <a:pt x="10532" y="9126"/>
                </a:lnTo>
                <a:lnTo>
                  <a:pt x="6426" y="11393"/>
                </a:lnTo>
                <a:lnTo>
                  <a:pt x="4284" y="11393"/>
                </a:lnTo>
                <a:lnTo>
                  <a:pt x="2142" y="13680"/>
                </a:lnTo>
                <a:lnTo>
                  <a:pt x="0" y="22787"/>
                </a:lnTo>
                <a:lnTo>
                  <a:pt x="0" y="63808"/>
                </a:lnTo>
                <a:lnTo>
                  <a:pt x="2142" y="72915"/>
                </a:lnTo>
                <a:lnTo>
                  <a:pt x="4284" y="86595"/>
                </a:lnTo>
                <a:lnTo>
                  <a:pt x="10532" y="97988"/>
                </a:lnTo>
                <a:lnTo>
                  <a:pt x="12674" y="111668"/>
                </a:lnTo>
                <a:lnTo>
                  <a:pt x="21243" y="125329"/>
                </a:lnTo>
                <a:lnTo>
                  <a:pt x="27491" y="139009"/>
                </a:lnTo>
                <a:lnTo>
                  <a:pt x="40165" y="152670"/>
                </a:lnTo>
                <a:lnTo>
                  <a:pt x="48556" y="166350"/>
                </a:lnTo>
                <a:lnTo>
                  <a:pt x="54982" y="177744"/>
                </a:lnTo>
                <a:lnTo>
                  <a:pt x="61230" y="191424"/>
                </a:lnTo>
                <a:lnTo>
                  <a:pt x="67657" y="205085"/>
                </a:lnTo>
                <a:lnTo>
                  <a:pt x="69799" y="214211"/>
                </a:lnTo>
                <a:lnTo>
                  <a:pt x="71941" y="227872"/>
                </a:lnTo>
                <a:lnTo>
                  <a:pt x="73905" y="236998"/>
                </a:lnTo>
                <a:lnTo>
                  <a:pt x="73905" y="259785"/>
                </a:lnTo>
                <a:lnTo>
                  <a:pt x="71941" y="268893"/>
                </a:lnTo>
                <a:lnTo>
                  <a:pt x="69799" y="278019"/>
                </a:lnTo>
                <a:lnTo>
                  <a:pt x="69799" y="287126"/>
                </a:lnTo>
                <a:lnTo>
                  <a:pt x="67657" y="293966"/>
                </a:lnTo>
                <a:lnTo>
                  <a:pt x="67657" y="314467"/>
                </a:lnTo>
                <a:lnTo>
                  <a:pt x="73905" y="316753"/>
                </a:lnTo>
                <a:lnTo>
                  <a:pt x="80331" y="314467"/>
                </a:lnTo>
                <a:lnTo>
                  <a:pt x="88722" y="312200"/>
                </a:lnTo>
                <a:lnTo>
                  <a:pt x="97290" y="307627"/>
                </a:lnTo>
                <a:lnTo>
                  <a:pt x="107823" y="303073"/>
                </a:lnTo>
                <a:lnTo>
                  <a:pt x="120497" y="293966"/>
                </a:lnTo>
                <a:lnTo>
                  <a:pt x="131030" y="287126"/>
                </a:lnTo>
                <a:lnTo>
                  <a:pt x="143704" y="275733"/>
                </a:lnTo>
                <a:lnTo>
                  <a:pt x="154237" y="264339"/>
                </a:lnTo>
                <a:lnTo>
                  <a:pt x="158521" y="257499"/>
                </a:lnTo>
                <a:lnTo>
                  <a:pt x="164769" y="250659"/>
                </a:lnTo>
                <a:lnTo>
                  <a:pt x="169054" y="243838"/>
                </a:lnTo>
                <a:lnTo>
                  <a:pt x="173159" y="236998"/>
                </a:lnTo>
                <a:lnTo>
                  <a:pt x="177444" y="227872"/>
                </a:lnTo>
                <a:lnTo>
                  <a:pt x="179586" y="218765"/>
                </a:lnTo>
                <a:lnTo>
                  <a:pt x="183870" y="211925"/>
                </a:lnTo>
                <a:lnTo>
                  <a:pt x="185834" y="202817"/>
                </a:lnTo>
                <a:lnTo>
                  <a:pt x="187976" y="191424"/>
                </a:lnTo>
                <a:lnTo>
                  <a:pt x="190118" y="182297"/>
                </a:lnTo>
                <a:lnTo>
                  <a:pt x="190118" y="170904"/>
                </a:lnTo>
                <a:lnTo>
                  <a:pt x="192261" y="161796"/>
                </a:lnTo>
                <a:lnTo>
                  <a:pt x="190118" y="150403"/>
                </a:lnTo>
                <a:lnTo>
                  <a:pt x="187976" y="141276"/>
                </a:lnTo>
                <a:lnTo>
                  <a:pt x="185834" y="129883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493541" y="5461704"/>
            <a:ext cx="625160" cy="840860"/>
          </a:xfrm>
          <a:custGeom>
            <a:avLst/>
            <a:gdLst/>
            <a:ahLst/>
            <a:cxnLst/>
            <a:rect l="l" t="t" r="r" b="b"/>
            <a:pathLst>
              <a:path w="625160" h="840860">
                <a:moveTo>
                  <a:pt x="54804" y="708690"/>
                </a:moveTo>
                <a:lnTo>
                  <a:pt x="46414" y="713244"/>
                </a:lnTo>
                <a:lnTo>
                  <a:pt x="39987" y="720084"/>
                </a:lnTo>
                <a:lnTo>
                  <a:pt x="31597" y="724637"/>
                </a:lnTo>
                <a:lnTo>
                  <a:pt x="25349" y="731477"/>
                </a:lnTo>
                <a:lnTo>
                  <a:pt x="12674" y="740584"/>
                </a:lnTo>
                <a:lnTo>
                  <a:pt x="6248" y="747424"/>
                </a:lnTo>
                <a:lnTo>
                  <a:pt x="1963" y="751978"/>
                </a:lnTo>
                <a:lnTo>
                  <a:pt x="0" y="754264"/>
                </a:lnTo>
                <a:lnTo>
                  <a:pt x="52662" y="840860"/>
                </a:lnTo>
                <a:lnTo>
                  <a:pt x="56946" y="838573"/>
                </a:lnTo>
                <a:lnTo>
                  <a:pt x="63372" y="836306"/>
                </a:lnTo>
                <a:lnTo>
                  <a:pt x="73905" y="834020"/>
                </a:lnTo>
                <a:lnTo>
                  <a:pt x="78011" y="829466"/>
                </a:lnTo>
                <a:lnTo>
                  <a:pt x="84437" y="827180"/>
                </a:lnTo>
                <a:lnTo>
                  <a:pt x="92828" y="824912"/>
                </a:lnTo>
                <a:lnTo>
                  <a:pt x="99254" y="824912"/>
                </a:lnTo>
                <a:lnTo>
                  <a:pt x="107644" y="820340"/>
                </a:lnTo>
                <a:lnTo>
                  <a:pt x="116035" y="818072"/>
                </a:lnTo>
                <a:lnTo>
                  <a:pt x="126745" y="813519"/>
                </a:lnTo>
                <a:lnTo>
                  <a:pt x="137278" y="813519"/>
                </a:lnTo>
                <a:lnTo>
                  <a:pt x="145668" y="808946"/>
                </a:lnTo>
                <a:lnTo>
                  <a:pt x="156200" y="804392"/>
                </a:lnTo>
                <a:lnTo>
                  <a:pt x="168875" y="799839"/>
                </a:lnTo>
                <a:lnTo>
                  <a:pt x="181550" y="797552"/>
                </a:lnTo>
                <a:lnTo>
                  <a:pt x="192082" y="795285"/>
                </a:lnTo>
                <a:lnTo>
                  <a:pt x="204757" y="790732"/>
                </a:lnTo>
                <a:lnTo>
                  <a:pt x="211183" y="788445"/>
                </a:lnTo>
                <a:lnTo>
                  <a:pt x="217431" y="786159"/>
                </a:lnTo>
                <a:lnTo>
                  <a:pt x="223858" y="783892"/>
                </a:lnTo>
                <a:lnTo>
                  <a:pt x="232248" y="783892"/>
                </a:lnTo>
                <a:lnTo>
                  <a:pt x="238675" y="781605"/>
                </a:lnTo>
                <a:lnTo>
                  <a:pt x="244923" y="779338"/>
                </a:lnTo>
                <a:lnTo>
                  <a:pt x="251349" y="777052"/>
                </a:lnTo>
                <a:lnTo>
                  <a:pt x="259739" y="774765"/>
                </a:lnTo>
                <a:lnTo>
                  <a:pt x="265987" y="772498"/>
                </a:lnTo>
                <a:lnTo>
                  <a:pt x="274556" y="772498"/>
                </a:lnTo>
                <a:lnTo>
                  <a:pt x="280804" y="767944"/>
                </a:lnTo>
                <a:lnTo>
                  <a:pt x="289373" y="767944"/>
                </a:lnTo>
                <a:lnTo>
                  <a:pt x="295621" y="765658"/>
                </a:lnTo>
                <a:lnTo>
                  <a:pt x="304011" y="763372"/>
                </a:lnTo>
                <a:lnTo>
                  <a:pt x="312580" y="761104"/>
                </a:lnTo>
                <a:lnTo>
                  <a:pt x="318828" y="758818"/>
                </a:lnTo>
                <a:lnTo>
                  <a:pt x="327397" y="756551"/>
                </a:lnTo>
                <a:lnTo>
                  <a:pt x="335787" y="754264"/>
                </a:lnTo>
                <a:lnTo>
                  <a:pt x="344177" y="751978"/>
                </a:lnTo>
                <a:lnTo>
                  <a:pt x="352746" y="751978"/>
                </a:lnTo>
                <a:lnTo>
                  <a:pt x="361136" y="747424"/>
                </a:lnTo>
                <a:lnTo>
                  <a:pt x="367384" y="745157"/>
                </a:lnTo>
                <a:lnTo>
                  <a:pt x="375953" y="740584"/>
                </a:lnTo>
                <a:lnTo>
                  <a:pt x="384343" y="738317"/>
                </a:lnTo>
                <a:lnTo>
                  <a:pt x="392733" y="736031"/>
                </a:lnTo>
                <a:lnTo>
                  <a:pt x="399160" y="731477"/>
                </a:lnTo>
                <a:lnTo>
                  <a:pt x="409692" y="729191"/>
                </a:lnTo>
                <a:lnTo>
                  <a:pt x="418083" y="726924"/>
                </a:lnTo>
                <a:lnTo>
                  <a:pt x="424509" y="722370"/>
                </a:lnTo>
                <a:lnTo>
                  <a:pt x="432899" y="717797"/>
                </a:lnTo>
                <a:lnTo>
                  <a:pt x="439326" y="715530"/>
                </a:lnTo>
                <a:lnTo>
                  <a:pt x="447716" y="710976"/>
                </a:lnTo>
                <a:lnTo>
                  <a:pt x="456106" y="706404"/>
                </a:lnTo>
                <a:lnTo>
                  <a:pt x="464675" y="701850"/>
                </a:lnTo>
                <a:lnTo>
                  <a:pt x="470923" y="699583"/>
                </a:lnTo>
                <a:lnTo>
                  <a:pt x="479313" y="695010"/>
                </a:lnTo>
                <a:lnTo>
                  <a:pt x="485740" y="688189"/>
                </a:lnTo>
                <a:lnTo>
                  <a:pt x="494130" y="683616"/>
                </a:lnTo>
                <a:lnTo>
                  <a:pt x="500557" y="676795"/>
                </a:lnTo>
                <a:lnTo>
                  <a:pt x="508947" y="672223"/>
                </a:lnTo>
                <a:lnTo>
                  <a:pt x="521621" y="660829"/>
                </a:lnTo>
                <a:lnTo>
                  <a:pt x="534296" y="649435"/>
                </a:lnTo>
                <a:lnTo>
                  <a:pt x="546971" y="635775"/>
                </a:lnTo>
                <a:lnTo>
                  <a:pt x="557503" y="622095"/>
                </a:lnTo>
                <a:lnTo>
                  <a:pt x="570178" y="608434"/>
                </a:lnTo>
                <a:lnTo>
                  <a:pt x="580710" y="594754"/>
                </a:lnTo>
                <a:lnTo>
                  <a:pt x="584994" y="585647"/>
                </a:lnTo>
                <a:lnTo>
                  <a:pt x="589279" y="576520"/>
                </a:lnTo>
                <a:lnTo>
                  <a:pt x="593385" y="569680"/>
                </a:lnTo>
                <a:lnTo>
                  <a:pt x="597669" y="560573"/>
                </a:lnTo>
                <a:lnTo>
                  <a:pt x="601953" y="551447"/>
                </a:lnTo>
                <a:lnTo>
                  <a:pt x="603917" y="544626"/>
                </a:lnTo>
                <a:lnTo>
                  <a:pt x="608201" y="533232"/>
                </a:lnTo>
                <a:lnTo>
                  <a:pt x="612486" y="526392"/>
                </a:lnTo>
                <a:lnTo>
                  <a:pt x="612486" y="514998"/>
                </a:lnTo>
                <a:lnTo>
                  <a:pt x="616592" y="508158"/>
                </a:lnTo>
                <a:lnTo>
                  <a:pt x="618734" y="496765"/>
                </a:lnTo>
                <a:lnTo>
                  <a:pt x="620876" y="487658"/>
                </a:lnTo>
                <a:lnTo>
                  <a:pt x="623018" y="478531"/>
                </a:lnTo>
                <a:lnTo>
                  <a:pt x="623018" y="467138"/>
                </a:lnTo>
                <a:lnTo>
                  <a:pt x="625160" y="458030"/>
                </a:lnTo>
                <a:lnTo>
                  <a:pt x="625160" y="403330"/>
                </a:lnTo>
                <a:lnTo>
                  <a:pt x="623018" y="391936"/>
                </a:lnTo>
                <a:lnTo>
                  <a:pt x="620876" y="378275"/>
                </a:lnTo>
                <a:lnTo>
                  <a:pt x="618734" y="366882"/>
                </a:lnTo>
                <a:lnTo>
                  <a:pt x="616592" y="355488"/>
                </a:lnTo>
                <a:lnTo>
                  <a:pt x="612486" y="341808"/>
                </a:lnTo>
                <a:lnTo>
                  <a:pt x="610344" y="330414"/>
                </a:lnTo>
                <a:lnTo>
                  <a:pt x="606059" y="319021"/>
                </a:lnTo>
                <a:lnTo>
                  <a:pt x="603917" y="305360"/>
                </a:lnTo>
                <a:lnTo>
                  <a:pt x="597669" y="293966"/>
                </a:lnTo>
                <a:lnTo>
                  <a:pt x="595527" y="280286"/>
                </a:lnTo>
                <a:lnTo>
                  <a:pt x="589279" y="266606"/>
                </a:lnTo>
                <a:lnTo>
                  <a:pt x="584994" y="252945"/>
                </a:lnTo>
                <a:lnTo>
                  <a:pt x="578746" y="241552"/>
                </a:lnTo>
                <a:lnTo>
                  <a:pt x="572320" y="227872"/>
                </a:lnTo>
                <a:lnTo>
                  <a:pt x="566072" y="218765"/>
                </a:lnTo>
                <a:lnTo>
                  <a:pt x="561787" y="207371"/>
                </a:lnTo>
                <a:lnTo>
                  <a:pt x="555361" y="193691"/>
                </a:lnTo>
                <a:lnTo>
                  <a:pt x="549113" y="184584"/>
                </a:lnTo>
                <a:lnTo>
                  <a:pt x="542686" y="175457"/>
                </a:lnTo>
                <a:lnTo>
                  <a:pt x="536438" y="166350"/>
                </a:lnTo>
                <a:lnTo>
                  <a:pt x="530012" y="157224"/>
                </a:lnTo>
                <a:lnTo>
                  <a:pt x="523764" y="148116"/>
                </a:lnTo>
                <a:lnTo>
                  <a:pt x="517337" y="139009"/>
                </a:lnTo>
                <a:lnTo>
                  <a:pt x="511089" y="132169"/>
                </a:lnTo>
                <a:lnTo>
                  <a:pt x="504662" y="123043"/>
                </a:lnTo>
                <a:lnTo>
                  <a:pt x="498414" y="116222"/>
                </a:lnTo>
                <a:lnTo>
                  <a:pt x="491988" y="109382"/>
                </a:lnTo>
                <a:lnTo>
                  <a:pt x="485740" y="102542"/>
                </a:lnTo>
                <a:lnTo>
                  <a:pt x="479313" y="95702"/>
                </a:lnTo>
                <a:lnTo>
                  <a:pt x="470923" y="88862"/>
                </a:lnTo>
                <a:lnTo>
                  <a:pt x="464675" y="82041"/>
                </a:lnTo>
                <a:lnTo>
                  <a:pt x="458248" y="77468"/>
                </a:lnTo>
                <a:lnTo>
                  <a:pt x="452000" y="72915"/>
                </a:lnTo>
                <a:lnTo>
                  <a:pt x="443432" y="66075"/>
                </a:lnTo>
                <a:lnTo>
                  <a:pt x="437184" y="61521"/>
                </a:lnTo>
                <a:lnTo>
                  <a:pt x="430757" y="56968"/>
                </a:lnTo>
                <a:lnTo>
                  <a:pt x="418083" y="47860"/>
                </a:lnTo>
                <a:lnTo>
                  <a:pt x="405408" y="41020"/>
                </a:lnTo>
                <a:lnTo>
                  <a:pt x="392733" y="31894"/>
                </a:lnTo>
                <a:lnTo>
                  <a:pt x="382201" y="29627"/>
                </a:lnTo>
                <a:lnTo>
                  <a:pt x="367384" y="22787"/>
                </a:lnTo>
                <a:lnTo>
                  <a:pt x="356852" y="15947"/>
                </a:lnTo>
                <a:lnTo>
                  <a:pt x="344177" y="13680"/>
                </a:lnTo>
                <a:lnTo>
                  <a:pt x="333645" y="9107"/>
                </a:lnTo>
                <a:lnTo>
                  <a:pt x="323112" y="6840"/>
                </a:lnTo>
                <a:lnTo>
                  <a:pt x="314722" y="4553"/>
                </a:lnTo>
                <a:lnTo>
                  <a:pt x="306153" y="2286"/>
                </a:lnTo>
                <a:lnTo>
                  <a:pt x="297763" y="2286"/>
                </a:lnTo>
                <a:lnTo>
                  <a:pt x="289373" y="0"/>
                </a:lnTo>
                <a:lnTo>
                  <a:pt x="264024" y="0"/>
                </a:lnTo>
                <a:lnTo>
                  <a:pt x="156200" y="205085"/>
                </a:lnTo>
                <a:lnTo>
                  <a:pt x="166733" y="205085"/>
                </a:lnTo>
                <a:lnTo>
                  <a:pt x="177265" y="207371"/>
                </a:lnTo>
                <a:lnTo>
                  <a:pt x="187976" y="211925"/>
                </a:lnTo>
                <a:lnTo>
                  <a:pt x="198509" y="221032"/>
                </a:lnTo>
                <a:lnTo>
                  <a:pt x="211183" y="227872"/>
                </a:lnTo>
                <a:lnTo>
                  <a:pt x="223858" y="236998"/>
                </a:lnTo>
                <a:lnTo>
                  <a:pt x="234390" y="248392"/>
                </a:lnTo>
                <a:lnTo>
                  <a:pt x="247065" y="259785"/>
                </a:lnTo>
                <a:lnTo>
                  <a:pt x="257597" y="273446"/>
                </a:lnTo>
                <a:lnTo>
                  <a:pt x="268130" y="287126"/>
                </a:lnTo>
                <a:lnTo>
                  <a:pt x="272414" y="293966"/>
                </a:lnTo>
                <a:lnTo>
                  <a:pt x="278662" y="300787"/>
                </a:lnTo>
                <a:lnTo>
                  <a:pt x="285089" y="307627"/>
                </a:lnTo>
                <a:lnTo>
                  <a:pt x="291337" y="316753"/>
                </a:lnTo>
                <a:lnTo>
                  <a:pt x="293479" y="323574"/>
                </a:lnTo>
                <a:lnTo>
                  <a:pt x="299905" y="332701"/>
                </a:lnTo>
                <a:lnTo>
                  <a:pt x="304011" y="339541"/>
                </a:lnTo>
                <a:lnTo>
                  <a:pt x="308296" y="348648"/>
                </a:lnTo>
                <a:lnTo>
                  <a:pt x="312580" y="355488"/>
                </a:lnTo>
                <a:lnTo>
                  <a:pt x="318828" y="364595"/>
                </a:lnTo>
                <a:lnTo>
                  <a:pt x="323112" y="373722"/>
                </a:lnTo>
                <a:lnTo>
                  <a:pt x="327397" y="382829"/>
                </a:lnTo>
                <a:lnTo>
                  <a:pt x="329360" y="389669"/>
                </a:lnTo>
                <a:lnTo>
                  <a:pt x="333645" y="398776"/>
                </a:lnTo>
                <a:lnTo>
                  <a:pt x="335787" y="405616"/>
                </a:lnTo>
                <a:lnTo>
                  <a:pt x="340071" y="414723"/>
                </a:lnTo>
                <a:lnTo>
                  <a:pt x="342035" y="421563"/>
                </a:lnTo>
                <a:lnTo>
                  <a:pt x="344177" y="430690"/>
                </a:lnTo>
                <a:lnTo>
                  <a:pt x="348462" y="437510"/>
                </a:lnTo>
                <a:lnTo>
                  <a:pt x="350604" y="448904"/>
                </a:lnTo>
                <a:lnTo>
                  <a:pt x="350604" y="455744"/>
                </a:lnTo>
                <a:lnTo>
                  <a:pt x="352746" y="462584"/>
                </a:lnTo>
                <a:lnTo>
                  <a:pt x="354710" y="471691"/>
                </a:lnTo>
                <a:lnTo>
                  <a:pt x="356852" y="478531"/>
                </a:lnTo>
                <a:lnTo>
                  <a:pt x="356852" y="501318"/>
                </a:lnTo>
                <a:lnTo>
                  <a:pt x="358994" y="508158"/>
                </a:lnTo>
                <a:lnTo>
                  <a:pt x="356852" y="521838"/>
                </a:lnTo>
                <a:lnTo>
                  <a:pt x="354710" y="533232"/>
                </a:lnTo>
                <a:lnTo>
                  <a:pt x="350604" y="544626"/>
                </a:lnTo>
                <a:lnTo>
                  <a:pt x="344177" y="553733"/>
                </a:lnTo>
                <a:lnTo>
                  <a:pt x="335787" y="560573"/>
                </a:lnTo>
                <a:lnTo>
                  <a:pt x="327397" y="569680"/>
                </a:lnTo>
                <a:lnTo>
                  <a:pt x="316686" y="576520"/>
                </a:lnTo>
                <a:lnTo>
                  <a:pt x="306153" y="581074"/>
                </a:lnTo>
                <a:lnTo>
                  <a:pt x="297763" y="581074"/>
                </a:lnTo>
                <a:lnTo>
                  <a:pt x="291337" y="583360"/>
                </a:lnTo>
                <a:lnTo>
                  <a:pt x="282946" y="585647"/>
                </a:lnTo>
                <a:lnTo>
                  <a:pt x="276698" y="587914"/>
                </a:lnTo>
                <a:lnTo>
                  <a:pt x="268130" y="590200"/>
                </a:lnTo>
                <a:lnTo>
                  <a:pt x="261882" y="592467"/>
                </a:lnTo>
                <a:lnTo>
                  <a:pt x="255455" y="592467"/>
                </a:lnTo>
                <a:lnTo>
                  <a:pt x="249207" y="597040"/>
                </a:lnTo>
                <a:lnTo>
                  <a:pt x="240638" y="599307"/>
                </a:lnTo>
                <a:lnTo>
                  <a:pt x="234390" y="601594"/>
                </a:lnTo>
                <a:lnTo>
                  <a:pt x="226000" y="603861"/>
                </a:lnTo>
                <a:lnTo>
                  <a:pt x="219573" y="608434"/>
                </a:lnTo>
                <a:lnTo>
                  <a:pt x="206899" y="612987"/>
                </a:lnTo>
                <a:lnTo>
                  <a:pt x="194224" y="622095"/>
                </a:lnTo>
                <a:lnTo>
                  <a:pt x="181550" y="626648"/>
                </a:lnTo>
                <a:lnTo>
                  <a:pt x="168875" y="633488"/>
                </a:lnTo>
                <a:lnTo>
                  <a:pt x="154058" y="640328"/>
                </a:lnTo>
                <a:lnTo>
                  <a:pt x="143526" y="649435"/>
                </a:lnTo>
                <a:lnTo>
                  <a:pt x="130851" y="656275"/>
                </a:lnTo>
                <a:lnTo>
                  <a:pt x="118177" y="663115"/>
                </a:lnTo>
                <a:lnTo>
                  <a:pt x="107644" y="672223"/>
                </a:lnTo>
                <a:lnTo>
                  <a:pt x="97112" y="679063"/>
                </a:lnTo>
                <a:lnTo>
                  <a:pt x="86579" y="685903"/>
                </a:lnTo>
                <a:lnTo>
                  <a:pt x="73905" y="692743"/>
                </a:lnTo>
                <a:lnTo>
                  <a:pt x="65336" y="699583"/>
                </a:lnTo>
                <a:lnTo>
                  <a:pt x="54804" y="708690"/>
                </a:lnTo>
                <a:close/>
              </a:path>
            </a:pathLst>
          </a:custGeom>
          <a:solidFill>
            <a:srgbClr val="C685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476582" y="6104319"/>
            <a:ext cx="198509" cy="218745"/>
          </a:xfrm>
          <a:custGeom>
            <a:avLst/>
            <a:gdLst/>
            <a:ahLst/>
            <a:cxnLst/>
            <a:rect l="l" t="t" r="r" b="b"/>
            <a:pathLst>
              <a:path w="198509" h="218745">
                <a:moveTo>
                  <a:pt x="198509" y="152670"/>
                </a:moveTo>
                <a:lnTo>
                  <a:pt x="154237" y="0"/>
                </a:lnTo>
                <a:lnTo>
                  <a:pt x="149952" y="2267"/>
                </a:lnTo>
                <a:lnTo>
                  <a:pt x="143704" y="4553"/>
                </a:lnTo>
                <a:lnTo>
                  <a:pt x="137278" y="11393"/>
                </a:lnTo>
                <a:lnTo>
                  <a:pt x="131030" y="13660"/>
                </a:lnTo>
                <a:lnTo>
                  <a:pt x="124603" y="20500"/>
                </a:lnTo>
                <a:lnTo>
                  <a:pt x="116213" y="25054"/>
                </a:lnTo>
                <a:lnTo>
                  <a:pt x="107644" y="31894"/>
                </a:lnTo>
                <a:lnTo>
                  <a:pt x="97112" y="38734"/>
                </a:lnTo>
                <a:lnTo>
                  <a:pt x="84437" y="50128"/>
                </a:lnTo>
                <a:lnTo>
                  <a:pt x="71763" y="59235"/>
                </a:lnTo>
                <a:lnTo>
                  <a:pt x="61230" y="72915"/>
                </a:lnTo>
                <a:lnTo>
                  <a:pt x="52840" y="79755"/>
                </a:lnTo>
                <a:lnTo>
                  <a:pt x="46414" y="86576"/>
                </a:lnTo>
                <a:lnTo>
                  <a:pt x="40165" y="91148"/>
                </a:lnTo>
                <a:lnTo>
                  <a:pt x="33739" y="97969"/>
                </a:lnTo>
                <a:lnTo>
                  <a:pt x="23207" y="111649"/>
                </a:lnTo>
                <a:lnTo>
                  <a:pt x="18922" y="125329"/>
                </a:lnTo>
                <a:lnTo>
                  <a:pt x="10532" y="134436"/>
                </a:lnTo>
                <a:lnTo>
                  <a:pt x="6248" y="148116"/>
                </a:lnTo>
                <a:lnTo>
                  <a:pt x="2142" y="159510"/>
                </a:lnTo>
                <a:lnTo>
                  <a:pt x="2142" y="170904"/>
                </a:lnTo>
                <a:lnTo>
                  <a:pt x="0" y="180011"/>
                </a:lnTo>
                <a:lnTo>
                  <a:pt x="0" y="214192"/>
                </a:lnTo>
                <a:lnTo>
                  <a:pt x="2142" y="218745"/>
                </a:lnTo>
                <a:lnTo>
                  <a:pt x="198509" y="15267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73883" y="5452597"/>
            <a:ext cx="566072" cy="708690"/>
          </a:xfrm>
          <a:custGeom>
            <a:avLst/>
            <a:gdLst/>
            <a:ahLst/>
            <a:cxnLst/>
            <a:rect l="l" t="t" r="r" b="b"/>
            <a:pathLst>
              <a:path w="566072" h="708690">
                <a:moveTo>
                  <a:pt x="382379" y="75182"/>
                </a:moveTo>
                <a:lnTo>
                  <a:pt x="378095" y="79755"/>
                </a:lnTo>
                <a:lnTo>
                  <a:pt x="373811" y="86576"/>
                </a:lnTo>
                <a:lnTo>
                  <a:pt x="371669" y="95702"/>
                </a:lnTo>
                <a:lnTo>
                  <a:pt x="367563" y="102542"/>
                </a:lnTo>
                <a:lnTo>
                  <a:pt x="365420" y="109363"/>
                </a:lnTo>
                <a:lnTo>
                  <a:pt x="361136" y="118489"/>
                </a:lnTo>
                <a:lnTo>
                  <a:pt x="358994" y="125329"/>
                </a:lnTo>
                <a:lnTo>
                  <a:pt x="357030" y="134436"/>
                </a:lnTo>
                <a:lnTo>
                  <a:pt x="352746" y="143544"/>
                </a:lnTo>
                <a:lnTo>
                  <a:pt x="352746" y="152670"/>
                </a:lnTo>
                <a:lnTo>
                  <a:pt x="350604" y="161777"/>
                </a:lnTo>
                <a:lnTo>
                  <a:pt x="350604" y="173171"/>
                </a:lnTo>
                <a:lnTo>
                  <a:pt x="348462" y="184565"/>
                </a:lnTo>
                <a:lnTo>
                  <a:pt x="346319" y="195958"/>
                </a:lnTo>
                <a:lnTo>
                  <a:pt x="346319" y="207352"/>
                </a:lnTo>
                <a:lnTo>
                  <a:pt x="348462" y="221032"/>
                </a:lnTo>
                <a:lnTo>
                  <a:pt x="348462" y="232425"/>
                </a:lnTo>
                <a:lnTo>
                  <a:pt x="350604" y="246105"/>
                </a:lnTo>
                <a:lnTo>
                  <a:pt x="350604" y="259766"/>
                </a:lnTo>
                <a:lnTo>
                  <a:pt x="354888" y="275713"/>
                </a:lnTo>
                <a:lnTo>
                  <a:pt x="352746" y="287107"/>
                </a:lnTo>
                <a:lnTo>
                  <a:pt x="352746" y="319021"/>
                </a:lnTo>
                <a:lnTo>
                  <a:pt x="350604" y="328128"/>
                </a:lnTo>
                <a:lnTo>
                  <a:pt x="346319" y="339521"/>
                </a:lnTo>
                <a:lnTo>
                  <a:pt x="344356" y="350915"/>
                </a:lnTo>
                <a:lnTo>
                  <a:pt x="342213" y="362309"/>
                </a:lnTo>
                <a:lnTo>
                  <a:pt x="337929" y="369149"/>
                </a:lnTo>
                <a:lnTo>
                  <a:pt x="333645" y="378256"/>
                </a:lnTo>
                <a:lnTo>
                  <a:pt x="329539" y="387382"/>
                </a:lnTo>
                <a:lnTo>
                  <a:pt x="325255" y="398776"/>
                </a:lnTo>
                <a:lnTo>
                  <a:pt x="319006" y="405616"/>
                </a:lnTo>
                <a:lnTo>
                  <a:pt x="314722" y="414723"/>
                </a:lnTo>
                <a:lnTo>
                  <a:pt x="310438" y="421563"/>
                </a:lnTo>
                <a:lnTo>
                  <a:pt x="304190" y="430670"/>
                </a:lnTo>
                <a:lnTo>
                  <a:pt x="297763" y="435224"/>
                </a:lnTo>
                <a:lnTo>
                  <a:pt x="291515" y="444350"/>
                </a:lnTo>
                <a:lnTo>
                  <a:pt x="282946" y="448904"/>
                </a:lnTo>
                <a:lnTo>
                  <a:pt x="276698" y="458011"/>
                </a:lnTo>
                <a:lnTo>
                  <a:pt x="270272" y="462584"/>
                </a:lnTo>
                <a:lnTo>
                  <a:pt x="261882" y="467138"/>
                </a:lnTo>
                <a:lnTo>
                  <a:pt x="255634" y="473978"/>
                </a:lnTo>
                <a:lnTo>
                  <a:pt x="247065" y="480798"/>
                </a:lnTo>
                <a:lnTo>
                  <a:pt x="238675" y="483085"/>
                </a:lnTo>
                <a:lnTo>
                  <a:pt x="232248" y="489925"/>
                </a:lnTo>
                <a:lnTo>
                  <a:pt x="221716" y="494478"/>
                </a:lnTo>
                <a:lnTo>
                  <a:pt x="215468" y="501318"/>
                </a:lnTo>
                <a:lnTo>
                  <a:pt x="206899" y="503586"/>
                </a:lnTo>
                <a:lnTo>
                  <a:pt x="198509" y="508158"/>
                </a:lnTo>
                <a:lnTo>
                  <a:pt x="190118" y="512712"/>
                </a:lnTo>
                <a:lnTo>
                  <a:pt x="181728" y="517266"/>
                </a:lnTo>
                <a:lnTo>
                  <a:pt x="173159" y="519552"/>
                </a:lnTo>
                <a:lnTo>
                  <a:pt x="164769" y="524106"/>
                </a:lnTo>
                <a:lnTo>
                  <a:pt x="156379" y="526373"/>
                </a:lnTo>
                <a:lnTo>
                  <a:pt x="147810" y="530946"/>
                </a:lnTo>
                <a:lnTo>
                  <a:pt x="139420" y="530946"/>
                </a:lnTo>
                <a:lnTo>
                  <a:pt x="131030" y="535499"/>
                </a:lnTo>
                <a:lnTo>
                  <a:pt x="122461" y="535499"/>
                </a:lnTo>
                <a:lnTo>
                  <a:pt x="116213" y="540053"/>
                </a:lnTo>
                <a:lnTo>
                  <a:pt x="105681" y="542339"/>
                </a:lnTo>
                <a:lnTo>
                  <a:pt x="99254" y="542339"/>
                </a:lnTo>
                <a:lnTo>
                  <a:pt x="90864" y="544607"/>
                </a:lnTo>
                <a:lnTo>
                  <a:pt x="84437" y="546893"/>
                </a:lnTo>
                <a:lnTo>
                  <a:pt x="76047" y="549160"/>
                </a:lnTo>
                <a:lnTo>
                  <a:pt x="69621" y="549160"/>
                </a:lnTo>
                <a:lnTo>
                  <a:pt x="63372" y="551447"/>
                </a:lnTo>
                <a:lnTo>
                  <a:pt x="56946" y="553733"/>
                </a:lnTo>
                <a:lnTo>
                  <a:pt x="44271" y="556000"/>
                </a:lnTo>
                <a:lnTo>
                  <a:pt x="33739" y="556000"/>
                </a:lnTo>
                <a:lnTo>
                  <a:pt x="23207" y="558287"/>
                </a:lnTo>
                <a:lnTo>
                  <a:pt x="14816" y="560554"/>
                </a:lnTo>
                <a:lnTo>
                  <a:pt x="8390" y="560554"/>
                </a:lnTo>
                <a:lnTo>
                  <a:pt x="4284" y="562840"/>
                </a:lnTo>
                <a:lnTo>
                  <a:pt x="0" y="562840"/>
                </a:lnTo>
                <a:lnTo>
                  <a:pt x="31597" y="708690"/>
                </a:lnTo>
                <a:lnTo>
                  <a:pt x="33739" y="708690"/>
                </a:lnTo>
                <a:lnTo>
                  <a:pt x="40165" y="706404"/>
                </a:lnTo>
                <a:lnTo>
                  <a:pt x="42308" y="704117"/>
                </a:lnTo>
                <a:lnTo>
                  <a:pt x="48556" y="704117"/>
                </a:lnTo>
                <a:lnTo>
                  <a:pt x="54982" y="701850"/>
                </a:lnTo>
                <a:lnTo>
                  <a:pt x="61230" y="701850"/>
                </a:lnTo>
                <a:lnTo>
                  <a:pt x="67657" y="699563"/>
                </a:lnTo>
                <a:lnTo>
                  <a:pt x="76047" y="697296"/>
                </a:lnTo>
                <a:lnTo>
                  <a:pt x="84437" y="695010"/>
                </a:lnTo>
                <a:lnTo>
                  <a:pt x="94970" y="695010"/>
                </a:lnTo>
                <a:lnTo>
                  <a:pt x="103538" y="690456"/>
                </a:lnTo>
                <a:lnTo>
                  <a:pt x="114071" y="688170"/>
                </a:lnTo>
                <a:lnTo>
                  <a:pt x="124603" y="685903"/>
                </a:lnTo>
                <a:lnTo>
                  <a:pt x="137278" y="683616"/>
                </a:lnTo>
                <a:lnTo>
                  <a:pt x="149952" y="681330"/>
                </a:lnTo>
                <a:lnTo>
                  <a:pt x="160485" y="679063"/>
                </a:lnTo>
                <a:lnTo>
                  <a:pt x="173159" y="674509"/>
                </a:lnTo>
                <a:lnTo>
                  <a:pt x="185834" y="672223"/>
                </a:lnTo>
                <a:lnTo>
                  <a:pt x="196366" y="667669"/>
                </a:lnTo>
                <a:lnTo>
                  <a:pt x="209041" y="665383"/>
                </a:lnTo>
                <a:lnTo>
                  <a:pt x="221716" y="660829"/>
                </a:lnTo>
                <a:lnTo>
                  <a:pt x="236532" y="658543"/>
                </a:lnTo>
                <a:lnTo>
                  <a:pt x="249207" y="656275"/>
                </a:lnTo>
                <a:lnTo>
                  <a:pt x="261882" y="651722"/>
                </a:lnTo>
                <a:lnTo>
                  <a:pt x="274556" y="647149"/>
                </a:lnTo>
                <a:lnTo>
                  <a:pt x="287231" y="642595"/>
                </a:lnTo>
                <a:lnTo>
                  <a:pt x="299905" y="638042"/>
                </a:lnTo>
                <a:lnTo>
                  <a:pt x="312580" y="635755"/>
                </a:lnTo>
                <a:lnTo>
                  <a:pt x="325255" y="631202"/>
                </a:lnTo>
                <a:lnTo>
                  <a:pt x="337929" y="628935"/>
                </a:lnTo>
                <a:lnTo>
                  <a:pt x="348462" y="622095"/>
                </a:lnTo>
                <a:lnTo>
                  <a:pt x="358994" y="615255"/>
                </a:lnTo>
                <a:lnTo>
                  <a:pt x="371669" y="608415"/>
                </a:lnTo>
                <a:lnTo>
                  <a:pt x="382379" y="599307"/>
                </a:lnTo>
                <a:lnTo>
                  <a:pt x="392912" y="587914"/>
                </a:lnTo>
                <a:lnTo>
                  <a:pt x="403444" y="578787"/>
                </a:lnTo>
                <a:lnTo>
                  <a:pt x="413977" y="569680"/>
                </a:lnTo>
                <a:lnTo>
                  <a:pt x="422367" y="558287"/>
                </a:lnTo>
                <a:lnTo>
                  <a:pt x="432899" y="544607"/>
                </a:lnTo>
                <a:lnTo>
                  <a:pt x="441468" y="530946"/>
                </a:lnTo>
                <a:lnTo>
                  <a:pt x="449858" y="517266"/>
                </a:lnTo>
                <a:lnTo>
                  <a:pt x="458248" y="505872"/>
                </a:lnTo>
                <a:lnTo>
                  <a:pt x="466817" y="489925"/>
                </a:lnTo>
                <a:lnTo>
                  <a:pt x="473065" y="476245"/>
                </a:lnTo>
                <a:lnTo>
                  <a:pt x="481634" y="462584"/>
                </a:lnTo>
                <a:lnTo>
                  <a:pt x="487882" y="448904"/>
                </a:lnTo>
                <a:lnTo>
                  <a:pt x="492166" y="435224"/>
                </a:lnTo>
                <a:lnTo>
                  <a:pt x="498414" y="421563"/>
                </a:lnTo>
                <a:lnTo>
                  <a:pt x="504841" y="405616"/>
                </a:lnTo>
                <a:lnTo>
                  <a:pt x="511089" y="394222"/>
                </a:lnTo>
                <a:lnTo>
                  <a:pt x="515373" y="380542"/>
                </a:lnTo>
                <a:lnTo>
                  <a:pt x="521621" y="369149"/>
                </a:lnTo>
                <a:lnTo>
                  <a:pt x="523764" y="357755"/>
                </a:lnTo>
                <a:lnTo>
                  <a:pt x="530190" y="348648"/>
                </a:lnTo>
                <a:lnTo>
                  <a:pt x="532332" y="337254"/>
                </a:lnTo>
                <a:lnTo>
                  <a:pt x="536438" y="328128"/>
                </a:lnTo>
                <a:lnTo>
                  <a:pt x="538580" y="321288"/>
                </a:lnTo>
                <a:lnTo>
                  <a:pt x="540723" y="314467"/>
                </a:lnTo>
                <a:lnTo>
                  <a:pt x="542865" y="307627"/>
                </a:lnTo>
                <a:lnTo>
                  <a:pt x="545007" y="305341"/>
                </a:lnTo>
                <a:lnTo>
                  <a:pt x="566072" y="2267"/>
                </a:lnTo>
                <a:lnTo>
                  <a:pt x="553397" y="2267"/>
                </a:lnTo>
                <a:lnTo>
                  <a:pt x="546971" y="0"/>
                </a:lnTo>
                <a:lnTo>
                  <a:pt x="532332" y="0"/>
                </a:lnTo>
                <a:lnTo>
                  <a:pt x="525906" y="2267"/>
                </a:lnTo>
                <a:lnTo>
                  <a:pt x="496272" y="2267"/>
                </a:lnTo>
                <a:lnTo>
                  <a:pt x="485740" y="6820"/>
                </a:lnTo>
                <a:lnTo>
                  <a:pt x="475207" y="9107"/>
                </a:lnTo>
                <a:lnTo>
                  <a:pt x="464675" y="13660"/>
                </a:lnTo>
                <a:lnTo>
                  <a:pt x="454143" y="15947"/>
                </a:lnTo>
                <a:lnTo>
                  <a:pt x="443610" y="22787"/>
                </a:lnTo>
                <a:lnTo>
                  <a:pt x="432899" y="27340"/>
                </a:lnTo>
                <a:lnTo>
                  <a:pt x="420403" y="36448"/>
                </a:lnTo>
                <a:lnTo>
                  <a:pt x="409692" y="41001"/>
                </a:lnTo>
                <a:lnTo>
                  <a:pt x="401302" y="52395"/>
                </a:lnTo>
                <a:lnTo>
                  <a:pt x="390770" y="61521"/>
                </a:lnTo>
                <a:lnTo>
                  <a:pt x="382379" y="75182"/>
                </a:lnTo>
                <a:close/>
              </a:path>
            </a:pathLst>
          </a:custGeom>
          <a:solidFill>
            <a:srgbClr val="C685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96996" y="5407022"/>
            <a:ext cx="608380" cy="644882"/>
          </a:xfrm>
          <a:custGeom>
            <a:avLst/>
            <a:gdLst/>
            <a:ahLst/>
            <a:cxnLst/>
            <a:rect l="l" t="t" r="r" b="b"/>
            <a:pathLst>
              <a:path w="608380" h="644882">
                <a:moveTo>
                  <a:pt x="460569" y="84308"/>
                </a:moveTo>
                <a:lnTo>
                  <a:pt x="458427" y="0"/>
                </a:lnTo>
                <a:lnTo>
                  <a:pt x="399160" y="0"/>
                </a:lnTo>
                <a:lnTo>
                  <a:pt x="392912" y="2267"/>
                </a:lnTo>
                <a:lnTo>
                  <a:pt x="359172" y="2267"/>
                </a:lnTo>
                <a:lnTo>
                  <a:pt x="348462" y="4553"/>
                </a:lnTo>
                <a:lnTo>
                  <a:pt x="329539" y="4553"/>
                </a:lnTo>
                <a:lnTo>
                  <a:pt x="321149" y="6820"/>
                </a:lnTo>
                <a:lnTo>
                  <a:pt x="312580" y="9107"/>
                </a:lnTo>
                <a:lnTo>
                  <a:pt x="293657" y="9107"/>
                </a:lnTo>
                <a:lnTo>
                  <a:pt x="285267" y="11393"/>
                </a:lnTo>
                <a:lnTo>
                  <a:pt x="276698" y="11393"/>
                </a:lnTo>
                <a:lnTo>
                  <a:pt x="268308" y="15947"/>
                </a:lnTo>
                <a:lnTo>
                  <a:pt x="259918" y="15947"/>
                </a:lnTo>
                <a:lnTo>
                  <a:pt x="251349" y="18214"/>
                </a:lnTo>
                <a:lnTo>
                  <a:pt x="245101" y="20500"/>
                </a:lnTo>
                <a:lnTo>
                  <a:pt x="238675" y="22787"/>
                </a:lnTo>
                <a:lnTo>
                  <a:pt x="175302" y="387382"/>
                </a:lnTo>
                <a:lnTo>
                  <a:pt x="31775" y="569680"/>
                </a:lnTo>
                <a:lnTo>
                  <a:pt x="0" y="644882"/>
                </a:lnTo>
                <a:lnTo>
                  <a:pt x="578746" y="644882"/>
                </a:lnTo>
                <a:lnTo>
                  <a:pt x="608380" y="423830"/>
                </a:lnTo>
                <a:lnTo>
                  <a:pt x="460569" y="84308"/>
                </a:lnTo>
                <a:close/>
              </a:path>
            </a:pathLst>
          </a:custGeom>
          <a:solidFill>
            <a:srgbClr val="C685C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897836" y="5965309"/>
            <a:ext cx="234390" cy="259766"/>
          </a:xfrm>
          <a:custGeom>
            <a:avLst/>
            <a:gdLst/>
            <a:ahLst/>
            <a:cxnLst/>
            <a:rect l="l" t="t" r="r" b="b"/>
            <a:pathLst>
              <a:path w="234390" h="259766">
                <a:moveTo>
                  <a:pt x="0" y="168617"/>
                </a:moveTo>
                <a:lnTo>
                  <a:pt x="0" y="182297"/>
                </a:lnTo>
                <a:lnTo>
                  <a:pt x="2142" y="193691"/>
                </a:lnTo>
                <a:lnTo>
                  <a:pt x="4284" y="205085"/>
                </a:lnTo>
                <a:lnTo>
                  <a:pt x="8390" y="216478"/>
                </a:lnTo>
                <a:lnTo>
                  <a:pt x="10532" y="225585"/>
                </a:lnTo>
                <a:lnTo>
                  <a:pt x="14816" y="234712"/>
                </a:lnTo>
                <a:lnTo>
                  <a:pt x="19101" y="241552"/>
                </a:lnTo>
                <a:lnTo>
                  <a:pt x="23207" y="248373"/>
                </a:lnTo>
                <a:lnTo>
                  <a:pt x="29633" y="255213"/>
                </a:lnTo>
                <a:lnTo>
                  <a:pt x="33739" y="259766"/>
                </a:lnTo>
                <a:lnTo>
                  <a:pt x="44271" y="250659"/>
                </a:lnTo>
                <a:lnTo>
                  <a:pt x="56946" y="243819"/>
                </a:lnTo>
                <a:lnTo>
                  <a:pt x="65515" y="239265"/>
                </a:lnTo>
                <a:lnTo>
                  <a:pt x="73905" y="234712"/>
                </a:lnTo>
                <a:lnTo>
                  <a:pt x="82295" y="232425"/>
                </a:lnTo>
                <a:lnTo>
                  <a:pt x="90864" y="227872"/>
                </a:lnTo>
                <a:lnTo>
                  <a:pt x="97112" y="221032"/>
                </a:lnTo>
                <a:lnTo>
                  <a:pt x="105681" y="218765"/>
                </a:lnTo>
                <a:lnTo>
                  <a:pt x="114071" y="211925"/>
                </a:lnTo>
                <a:lnTo>
                  <a:pt x="122461" y="207371"/>
                </a:lnTo>
                <a:lnTo>
                  <a:pt x="131030" y="205085"/>
                </a:lnTo>
                <a:lnTo>
                  <a:pt x="139420" y="200531"/>
                </a:lnTo>
                <a:lnTo>
                  <a:pt x="147810" y="195977"/>
                </a:lnTo>
                <a:lnTo>
                  <a:pt x="156379" y="191405"/>
                </a:lnTo>
                <a:lnTo>
                  <a:pt x="162627" y="186851"/>
                </a:lnTo>
                <a:lnTo>
                  <a:pt x="171017" y="182297"/>
                </a:lnTo>
                <a:lnTo>
                  <a:pt x="177444" y="177744"/>
                </a:lnTo>
                <a:lnTo>
                  <a:pt x="185834" y="175457"/>
                </a:lnTo>
                <a:lnTo>
                  <a:pt x="192261" y="170904"/>
                </a:lnTo>
                <a:lnTo>
                  <a:pt x="198509" y="166350"/>
                </a:lnTo>
                <a:lnTo>
                  <a:pt x="202793" y="164064"/>
                </a:lnTo>
                <a:lnTo>
                  <a:pt x="209041" y="161796"/>
                </a:lnTo>
                <a:lnTo>
                  <a:pt x="219752" y="154956"/>
                </a:lnTo>
                <a:lnTo>
                  <a:pt x="228142" y="152670"/>
                </a:lnTo>
                <a:lnTo>
                  <a:pt x="232427" y="150403"/>
                </a:lnTo>
                <a:lnTo>
                  <a:pt x="234390" y="150403"/>
                </a:lnTo>
                <a:lnTo>
                  <a:pt x="183692" y="0"/>
                </a:lnTo>
                <a:lnTo>
                  <a:pt x="177444" y="0"/>
                </a:lnTo>
                <a:lnTo>
                  <a:pt x="171017" y="2267"/>
                </a:lnTo>
                <a:lnTo>
                  <a:pt x="164769" y="4553"/>
                </a:lnTo>
                <a:lnTo>
                  <a:pt x="154237" y="6840"/>
                </a:lnTo>
                <a:lnTo>
                  <a:pt x="143704" y="11393"/>
                </a:lnTo>
                <a:lnTo>
                  <a:pt x="131030" y="15947"/>
                </a:lnTo>
                <a:lnTo>
                  <a:pt x="120319" y="22787"/>
                </a:lnTo>
                <a:lnTo>
                  <a:pt x="111929" y="27340"/>
                </a:lnTo>
                <a:lnTo>
                  <a:pt x="105681" y="29627"/>
                </a:lnTo>
                <a:lnTo>
                  <a:pt x="99254" y="34180"/>
                </a:lnTo>
                <a:lnTo>
                  <a:pt x="93006" y="36448"/>
                </a:lnTo>
                <a:lnTo>
                  <a:pt x="84437" y="41020"/>
                </a:lnTo>
                <a:lnTo>
                  <a:pt x="78189" y="45574"/>
                </a:lnTo>
                <a:lnTo>
                  <a:pt x="71763" y="50128"/>
                </a:lnTo>
                <a:lnTo>
                  <a:pt x="65515" y="56968"/>
                </a:lnTo>
                <a:lnTo>
                  <a:pt x="50698" y="68361"/>
                </a:lnTo>
                <a:lnTo>
                  <a:pt x="40165" y="82041"/>
                </a:lnTo>
                <a:lnTo>
                  <a:pt x="33739" y="86595"/>
                </a:lnTo>
                <a:lnTo>
                  <a:pt x="29633" y="95702"/>
                </a:lnTo>
                <a:lnTo>
                  <a:pt x="23207" y="102542"/>
                </a:lnTo>
                <a:lnTo>
                  <a:pt x="21064" y="111649"/>
                </a:lnTo>
                <a:lnTo>
                  <a:pt x="14816" y="118489"/>
                </a:lnTo>
                <a:lnTo>
                  <a:pt x="12674" y="125329"/>
                </a:lnTo>
                <a:lnTo>
                  <a:pt x="8390" y="132169"/>
                </a:lnTo>
                <a:lnTo>
                  <a:pt x="6426" y="141276"/>
                </a:lnTo>
                <a:lnTo>
                  <a:pt x="2142" y="154956"/>
                </a:lnTo>
                <a:lnTo>
                  <a:pt x="0" y="168617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22533" y="6065565"/>
            <a:ext cx="734947" cy="319030"/>
          </a:xfrm>
          <a:custGeom>
            <a:avLst/>
            <a:gdLst/>
            <a:ahLst/>
            <a:cxnLst/>
            <a:rect l="l" t="t" r="r" b="b"/>
            <a:pathLst>
              <a:path w="734947" h="319030">
                <a:moveTo>
                  <a:pt x="420403" y="319030"/>
                </a:moveTo>
                <a:lnTo>
                  <a:pt x="418261" y="314473"/>
                </a:lnTo>
                <a:lnTo>
                  <a:pt x="418261" y="282573"/>
                </a:lnTo>
                <a:lnTo>
                  <a:pt x="422367" y="268893"/>
                </a:lnTo>
                <a:lnTo>
                  <a:pt x="428793" y="259785"/>
                </a:lnTo>
                <a:lnTo>
                  <a:pt x="433078" y="246105"/>
                </a:lnTo>
                <a:lnTo>
                  <a:pt x="441468" y="232445"/>
                </a:lnTo>
                <a:lnTo>
                  <a:pt x="445574" y="225605"/>
                </a:lnTo>
                <a:lnTo>
                  <a:pt x="452000" y="221051"/>
                </a:lnTo>
                <a:lnTo>
                  <a:pt x="458248" y="214211"/>
                </a:lnTo>
                <a:lnTo>
                  <a:pt x="466817" y="209657"/>
                </a:lnTo>
                <a:lnTo>
                  <a:pt x="475207" y="202817"/>
                </a:lnTo>
                <a:lnTo>
                  <a:pt x="485740" y="198264"/>
                </a:lnTo>
                <a:lnTo>
                  <a:pt x="494309" y="193691"/>
                </a:lnTo>
                <a:lnTo>
                  <a:pt x="506983" y="189137"/>
                </a:lnTo>
                <a:lnTo>
                  <a:pt x="511089" y="186870"/>
                </a:lnTo>
                <a:lnTo>
                  <a:pt x="517516" y="184584"/>
                </a:lnTo>
                <a:lnTo>
                  <a:pt x="525906" y="182297"/>
                </a:lnTo>
                <a:lnTo>
                  <a:pt x="532332" y="180030"/>
                </a:lnTo>
                <a:lnTo>
                  <a:pt x="538580" y="177744"/>
                </a:lnTo>
                <a:lnTo>
                  <a:pt x="546971" y="177744"/>
                </a:lnTo>
                <a:lnTo>
                  <a:pt x="553397" y="175477"/>
                </a:lnTo>
                <a:lnTo>
                  <a:pt x="561787" y="175477"/>
                </a:lnTo>
                <a:lnTo>
                  <a:pt x="568214" y="173190"/>
                </a:lnTo>
                <a:lnTo>
                  <a:pt x="576604" y="170904"/>
                </a:lnTo>
                <a:lnTo>
                  <a:pt x="583031" y="168636"/>
                </a:lnTo>
                <a:lnTo>
                  <a:pt x="591421" y="168636"/>
                </a:lnTo>
                <a:lnTo>
                  <a:pt x="604096" y="164083"/>
                </a:lnTo>
                <a:lnTo>
                  <a:pt x="616770" y="161796"/>
                </a:lnTo>
                <a:lnTo>
                  <a:pt x="629445" y="154956"/>
                </a:lnTo>
                <a:lnTo>
                  <a:pt x="639977" y="150403"/>
                </a:lnTo>
                <a:lnTo>
                  <a:pt x="650510" y="148116"/>
                </a:lnTo>
                <a:lnTo>
                  <a:pt x="659078" y="143563"/>
                </a:lnTo>
                <a:lnTo>
                  <a:pt x="667469" y="136723"/>
                </a:lnTo>
                <a:lnTo>
                  <a:pt x="673717" y="132169"/>
                </a:lnTo>
                <a:lnTo>
                  <a:pt x="680143" y="127616"/>
                </a:lnTo>
                <a:lnTo>
                  <a:pt x="688533" y="123062"/>
                </a:lnTo>
                <a:lnTo>
                  <a:pt x="699066" y="113936"/>
                </a:lnTo>
                <a:lnTo>
                  <a:pt x="707634" y="104828"/>
                </a:lnTo>
                <a:lnTo>
                  <a:pt x="713883" y="93435"/>
                </a:lnTo>
                <a:lnTo>
                  <a:pt x="720309" y="84328"/>
                </a:lnTo>
                <a:lnTo>
                  <a:pt x="722273" y="75201"/>
                </a:lnTo>
                <a:lnTo>
                  <a:pt x="726557" y="68361"/>
                </a:lnTo>
                <a:lnTo>
                  <a:pt x="728699" y="59254"/>
                </a:lnTo>
                <a:lnTo>
                  <a:pt x="730841" y="52414"/>
                </a:lnTo>
                <a:lnTo>
                  <a:pt x="732984" y="47860"/>
                </a:lnTo>
                <a:lnTo>
                  <a:pt x="734947" y="45574"/>
                </a:lnTo>
                <a:lnTo>
                  <a:pt x="433078" y="0"/>
                </a:lnTo>
                <a:lnTo>
                  <a:pt x="430936" y="2286"/>
                </a:lnTo>
                <a:lnTo>
                  <a:pt x="424509" y="4572"/>
                </a:lnTo>
                <a:lnTo>
                  <a:pt x="418261" y="11393"/>
                </a:lnTo>
                <a:lnTo>
                  <a:pt x="409692" y="15966"/>
                </a:lnTo>
                <a:lnTo>
                  <a:pt x="401302" y="22787"/>
                </a:lnTo>
                <a:lnTo>
                  <a:pt x="395054" y="27360"/>
                </a:lnTo>
                <a:lnTo>
                  <a:pt x="388627" y="31913"/>
                </a:lnTo>
                <a:lnTo>
                  <a:pt x="382379" y="36467"/>
                </a:lnTo>
                <a:lnTo>
                  <a:pt x="375953" y="38753"/>
                </a:lnTo>
                <a:lnTo>
                  <a:pt x="367563" y="43307"/>
                </a:lnTo>
                <a:lnTo>
                  <a:pt x="358994" y="45574"/>
                </a:lnTo>
                <a:lnTo>
                  <a:pt x="348462" y="50147"/>
                </a:lnTo>
                <a:lnTo>
                  <a:pt x="340071" y="54700"/>
                </a:lnTo>
                <a:lnTo>
                  <a:pt x="329539" y="56968"/>
                </a:lnTo>
                <a:lnTo>
                  <a:pt x="320970" y="61540"/>
                </a:lnTo>
                <a:lnTo>
                  <a:pt x="308296" y="66094"/>
                </a:lnTo>
                <a:lnTo>
                  <a:pt x="299905" y="68361"/>
                </a:lnTo>
                <a:lnTo>
                  <a:pt x="287231" y="70648"/>
                </a:lnTo>
                <a:lnTo>
                  <a:pt x="274556" y="75201"/>
                </a:lnTo>
                <a:lnTo>
                  <a:pt x="261882" y="77488"/>
                </a:lnTo>
                <a:lnTo>
                  <a:pt x="249207" y="79755"/>
                </a:lnTo>
                <a:lnTo>
                  <a:pt x="242959" y="79755"/>
                </a:lnTo>
                <a:lnTo>
                  <a:pt x="234390" y="82041"/>
                </a:lnTo>
                <a:lnTo>
                  <a:pt x="226000" y="82041"/>
                </a:lnTo>
                <a:lnTo>
                  <a:pt x="221716" y="84328"/>
                </a:lnTo>
                <a:lnTo>
                  <a:pt x="204935" y="84328"/>
                </a:lnTo>
                <a:lnTo>
                  <a:pt x="198509" y="86595"/>
                </a:lnTo>
                <a:lnTo>
                  <a:pt x="192261" y="88881"/>
                </a:lnTo>
                <a:lnTo>
                  <a:pt x="154237" y="88881"/>
                </a:lnTo>
                <a:lnTo>
                  <a:pt x="145668" y="91148"/>
                </a:lnTo>
                <a:lnTo>
                  <a:pt x="139420" y="93435"/>
                </a:lnTo>
                <a:lnTo>
                  <a:pt x="135136" y="95721"/>
                </a:lnTo>
                <a:lnTo>
                  <a:pt x="120319" y="97988"/>
                </a:lnTo>
                <a:lnTo>
                  <a:pt x="109786" y="102542"/>
                </a:lnTo>
                <a:lnTo>
                  <a:pt x="99254" y="107115"/>
                </a:lnTo>
                <a:lnTo>
                  <a:pt x="88722" y="113936"/>
                </a:lnTo>
                <a:lnTo>
                  <a:pt x="80331" y="118508"/>
                </a:lnTo>
                <a:lnTo>
                  <a:pt x="71763" y="125329"/>
                </a:lnTo>
                <a:lnTo>
                  <a:pt x="63372" y="132169"/>
                </a:lnTo>
                <a:lnTo>
                  <a:pt x="56946" y="139009"/>
                </a:lnTo>
                <a:lnTo>
                  <a:pt x="48556" y="145849"/>
                </a:lnTo>
                <a:lnTo>
                  <a:pt x="42308" y="154956"/>
                </a:lnTo>
                <a:lnTo>
                  <a:pt x="35881" y="161796"/>
                </a:lnTo>
                <a:lnTo>
                  <a:pt x="31597" y="168636"/>
                </a:lnTo>
                <a:lnTo>
                  <a:pt x="23207" y="182297"/>
                </a:lnTo>
                <a:lnTo>
                  <a:pt x="14816" y="195977"/>
                </a:lnTo>
                <a:lnTo>
                  <a:pt x="8390" y="207371"/>
                </a:lnTo>
                <a:lnTo>
                  <a:pt x="4284" y="221051"/>
                </a:lnTo>
                <a:lnTo>
                  <a:pt x="2142" y="230158"/>
                </a:lnTo>
                <a:lnTo>
                  <a:pt x="0" y="236998"/>
                </a:lnTo>
                <a:lnTo>
                  <a:pt x="0" y="243838"/>
                </a:lnTo>
                <a:lnTo>
                  <a:pt x="420403" y="3190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303422" y="5448024"/>
            <a:ext cx="462533" cy="421582"/>
          </a:xfrm>
          <a:custGeom>
            <a:avLst/>
            <a:gdLst/>
            <a:ahLst/>
            <a:cxnLst/>
            <a:rect l="l" t="t" r="r" b="b"/>
            <a:pathLst>
              <a:path w="462533" h="421582">
                <a:moveTo>
                  <a:pt x="462533" y="59254"/>
                </a:moveTo>
                <a:lnTo>
                  <a:pt x="460391" y="52414"/>
                </a:lnTo>
                <a:lnTo>
                  <a:pt x="460391" y="45574"/>
                </a:lnTo>
                <a:lnTo>
                  <a:pt x="458248" y="31913"/>
                </a:lnTo>
                <a:lnTo>
                  <a:pt x="458248" y="20520"/>
                </a:lnTo>
                <a:lnTo>
                  <a:pt x="456106" y="11393"/>
                </a:lnTo>
                <a:lnTo>
                  <a:pt x="454143" y="4572"/>
                </a:lnTo>
                <a:lnTo>
                  <a:pt x="454143" y="0"/>
                </a:lnTo>
                <a:lnTo>
                  <a:pt x="249207" y="72934"/>
                </a:lnTo>
                <a:lnTo>
                  <a:pt x="249207" y="88881"/>
                </a:lnTo>
                <a:lnTo>
                  <a:pt x="244923" y="95721"/>
                </a:lnTo>
                <a:lnTo>
                  <a:pt x="244923" y="107115"/>
                </a:lnTo>
                <a:lnTo>
                  <a:pt x="242780" y="116222"/>
                </a:lnTo>
                <a:lnTo>
                  <a:pt x="240817" y="127616"/>
                </a:lnTo>
                <a:lnTo>
                  <a:pt x="236532" y="139009"/>
                </a:lnTo>
                <a:lnTo>
                  <a:pt x="234390" y="150403"/>
                </a:lnTo>
                <a:lnTo>
                  <a:pt x="228142" y="161796"/>
                </a:lnTo>
                <a:lnTo>
                  <a:pt x="221716" y="173190"/>
                </a:lnTo>
                <a:lnTo>
                  <a:pt x="213325" y="184584"/>
                </a:lnTo>
                <a:lnTo>
                  <a:pt x="204757" y="195977"/>
                </a:lnTo>
                <a:lnTo>
                  <a:pt x="194224" y="205104"/>
                </a:lnTo>
                <a:lnTo>
                  <a:pt x="185834" y="216497"/>
                </a:lnTo>
                <a:lnTo>
                  <a:pt x="177444" y="218765"/>
                </a:lnTo>
                <a:lnTo>
                  <a:pt x="171017" y="223318"/>
                </a:lnTo>
                <a:lnTo>
                  <a:pt x="162627" y="227891"/>
                </a:lnTo>
                <a:lnTo>
                  <a:pt x="158343" y="232445"/>
                </a:lnTo>
                <a:lnTo>
                  <a:pt x="149952" y="234712"/>
                </a:lnTo>
                <a:lnTo>
                  <a:pt x="143526" y="236998"/>
                </a:lnTo>
                <a:lnTo>
                  <a:pt x="137278" y="241552"/>
                </a:lnTo>
                <a:lnTo>
                  <a:pt x="130851" y="246105"/>
                </a:lnTo>
                <a:lnTo>
                  <a:pt x="122461" y="248392"/>
                </a:lnTo>
                <a:lnTo>
                  <a:pt x="116035" y="250678"/>
                </a:lnTo>
                <a:lnTo>
                  <a:pt x="107644" y="255232"/>
                </a:lnTo>
                <a:lnTo>
                  <a:pt x="101396" y="257499"/>
                </a:lnTo>
                <a:lnTo>
                  <a:pt x="86579" y="264339"/>
                </a:lnTo>
                <a:lnTo>
                  <a:pt x="76047" y="268893"/>
                </a:lnTo>
                <a:lnTo>
                  <a:pt x="63372" y="271179"/>
                </a:lnTo>
                <a:lnTo>
                  <a:pt x="50698" y="275733"/>
                </a:lnTo>
                <a:lnTo>
                  <a:pt x="42129" y="278019"/>
                </a:lnTo>
                <a:lnTo>
                  <a:pt x="33739" y="282573"/>
                </a:lnTo>
                <a:lnTo>
                  <a:pt x="27491" y="284859"/>
                </a:lnTo>
                <a:lnTo>
                  <a:pt x="21064" y="284859"/>
                </a:lnTo>
                <a:lnTo>
                  <a:pt x="16780" y="287126"/>
                </a:lnTo>
                <a:lnTo>
                  <a:pt x="0" y="421582"/>
                </a:lnTo>
                <a:lnTo>
                  <a:pt x="2142" y="419296"/>
                </a:lnTo>
                <a:lnTo>
                  <a:pt x="63372" y="419296"/>
                </a:lnTo>
                <a:lnTo>
                  <a:pt x="69621" y="417010"/>
                </a:lnTo>
                <a:lnTo>
                  <a:pt x="76047" y="417010"/>
                </a:lnTo>
                <a:lnTo>
                  <a:pt x="82295" y="414742"/>
                </a:lnTo>
                <a:lnTo>
                  <a:pt x="114071" y="414742"/>
                </a:lnTo>
                <a:lnTo>
                  <a:pt x="120319" y="412456"/>
                </a:lnTo>
                <a:lnTo>
                  <a:pt x="137278" y="412456"/>
                </a:lnTo>
                <a:lnTo>
                  <a:pt x="145668" y="410189"/>
                </a:lnTo>
                <a:lnTo>
                  <a:pt x="154058" y="410189"/>
                </a:lnTo>
                <a:lnTo>
                  <a:pt x="162627" y="407902"/>
                </a:lnTo>
                <a:lnTo>
                  <a:pt x="173159" y="407902"/>
                </a:lnTo>
                <a:lnTo>
                  <a:pt x="179407" y="405616"/>
                </a:lnTo>
                <a:lnTo>
                  <a:pt x="187976" y="403349"/>
                </a:lnTo>
                <a:lnTo>
                  <a:pt x="196366" y="401062"/>
                </a:lnTo>
                <a:lnTo>
                  <a:pt x="206899" y="398795"/>
                </a:lnTo>
                <a:lnTo>
                  <a:pt x="213325" y="396509"/>
                </a:lnTo>
                <a:lnTo>
                  <a:pt x="221716" y="394222"/>
                </a:lnTo>
                <a:lnTo>
                  <a:pt x="230106" y="391955"/>
                </a:lnTo>
                <a:lnTo>
                  <a:pt x="240817" y="389669"/>
                </a:lnTo>
                <a:lnTo>
                  <a:pt x="249207" y="387402"/>
                </a:lnTo>
                <a:lnTo>
                  <a:pt x="257597" y="382829"/>
                </a:lnTo>
                <a:lnTo>
                  <a:pt x="266166" y="380562"/>
                </a:lnTo>
                <a:lnTo>
                  <a:pt x="274556" y="378275"/>
                </a:lnTo>
                <a:lnTo>
                  <a:pt x="282946" y="373722"/>
                </a:lnTo>
                <a:lnTo>
                  <a:pt x="291515" y="371435"/>
                </a:lnTo>
                <a:lnTo>
                  <a:pt x="299905" y="366882"/>
                </a:lnTo>
                <a:lnTo>
                  <a:pt x="308296" y="364614"/>
                </a:lnTo>
                <a:lnTo>
                  <a:pt x="316864" y="360042"/>
                </a:lnTo>
                <a:lnTo>
                  <a:pt x="323112" y="355488"/>
                </a:lnTo>
                <a:lnTo>
                  <a:pt x="331503" y="350934"/>
                </a:lnTo>
                <a:lnTo>
                  <a:pt x="337929" y="346381"/>
                </a:lnTo>
                <a:lnTo>
                  <a:pt x="344177" y="341827"/>
                </a:lnTo>
                <a:lnTo>
                  <a:pt x="352746" y="337254"/>
                </a:lnTo>
                <a:lnTo>
                  <a:pt x="358994" y="330433"/>
                </a:lnTo>
                <a:lnTo>
                  <a:pt x="365420" y="325861"/>
                </a:lnTo>
                <a:lnTo>
                  <a:pt x="375953" y="314467"/>
                </a:lnTo>
                <a:lnTo>
                  <a:pt x="388627" y="303073"/>
                </a:lnTo>
                <a:lnTo>
                  <a:pt x="399160" y="291680"/>
                </a:lnTo>
                <a:lnTo>
                  <a:pt x="409692" y="278019"/>
                </a:lnTo>
                <a:lnTo>
                  <a:pt x="411834" y="268893"/>
                </a:lnTo>
                <a:lnTo>
                  <a:pt x="416119" y="262072"/>
                </a:lnTo>
                <a:lnTo>
                  <a:pt x="418083" y="252945"/>
                </a:lnTo>
                <a:lnTo>
                  <a:pt x="422367" y="246105"/>
                </a:lnTo>
                <a:lnTo>
                  <a:pt x="428793" y="232445"/>
                </a:lnTo>
                <a:lnTo>
                  <a:pt x="435041" y="218765"/>
                </a:lnTo>
                <a:lnTo>
                  <a:pt x="437184" y="205104"/>
                </a:lnTo>
                <a:lnTo>
                  <a:pt x="443432" y="191424"/>
                </a:lnTo>
                <a:lnTo>
                  <a:pt x="447716" y="177744"/>
                </a:lnTo>
                <a:lnTo>
                  <a:pt x="449858" y="166350"/>
                </a:lnTo>
                <a:lnTo>
                  <a:pt x="452000" y="152689"/>
                </a:lnTo>
                <a:lnTo>
                  <a:pt x="454143" y="141296"/>
                </a:lnTo>
                <a:lnTo>
                  <a:pt x="456106" y="129902"/>
                </a:lnTo>
                <a:lnTo>
                  <a:pt x="458248" y="118508"/>
                </a:lnTo>
                <a:lnTo>
                  <a:pt x="458248" y="107115"/>
                </a:lnTo>
                <a:lnTo>
                  <a:pt x="460391" y="97988"/>
                </a:lnTo>
                <a:lnTo>
                  <a:pt x="462533" y="86595"/>
                </a:lnTo>
                <a:lnTo>
                  <a:pt x="462533" y="59254"/>
                </a:lnTo>
                <a:close/>
              </a:path>
            </a:pathLst>
          </a:custGeom>
          <a:solidFill>
            <a:srgbClr val="4DB8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455518" y="5500438"/>
            <a:ext cx="498414" cy="758818"/>
          </a:xfrm>
          <a:custGeom>
            <a:avLst/>
            <a:gdLst/>
            <a:ahLst/>
            <a:cxnLst/>
            <a:rect l="l" t="t" r="r" b="b"/>
            <a:pathLst>
              <a:path w="498414" h="758818">
                <a:moveTo>
                  <a:pt x="430757" y="405616"/>
                </a:moveTo>
                <a:lnTo>
                  <a:pt x="428615" y="396509"/>
                </a:lnTo>
                <a:lnTo>
                  <a:pt x="426651" y="389669"/>
                </a:lnTo>
                <a:lnTo>
                  <a:pt x="424509" y="380562"/>
                </a:lnTo>
                <a:lnTo>
                  <a:pt x="422367" y="373722"/>
                </a:lnTo>
                <a:lnTo>
                  <a:pt x="418083" y="360042"/>
                </a:lnTo>
                <a:lnTo>
                  <a:pt x="413977" y="348648"/>
                </a:lnTo>
                <a:lnTo>
                  <a:pt x="409692" y="337254"/>
                </a:lnTo>
                <a:lnTo>
                  <a:pt x="403266" y="323593"/>
                </a:lnTo>
                <a:lnTo>
                  <a:pt x="399160" y="314467"/>
                </a:lnTo>
                <a:lnTo>
                  <a:pt x="394876" y="305360"/>
                </a:lnTo>
                <a:lnTo>
                  <a:pt x="388627" y="293966"/>
                </a:lnTo>
                <a:lnTo>
                  <a:pt x="382201" y="287126"/>
                </a:lnTo>
                <a:lnTo>
                  <a:pt x="375953" y="278019"/>
                </a:lnTo>
                <a:lnTo>
                  <a:pt x="371669" y="271179"/>
                </a:lnTo>
                <a:lnTo>
                  <a:pt x="365420" y="262053"/>
                </a:lnTo>
                <a:lnTo>
                  <a:pt x="358994" y="255232"/>
                </a:lnTo>
                <a:lnTo>
                  <a:pt x="352746" y="248392"/>
                </a:lnTo>
                <a:lnTo>
                  <a:pt x="348462" y="241552"/>
                </a:lnTo>
                <a:lnTo>
                  <a:pt x="335787" y="227872"/>
                </a:lnTo>
                <a:lnTo>
                  <a:pt x="325255" y="216478"/>
                </a:lnTo>
                <a:lnTo>
                  <a:pt x="316686" y="205085"/>
                </a:lnTo>
                <a:lnTo>
                  <a:pt x="308296" y="193691"/>
                </a:lnTo>
                <a:lnTo>
                  <a:pt x="299905" y="182297"/>
                </a:lnTo>
                <a:lnTo>
                  <a:pt x="297763" y="168636"/>
                </a:lnTo>
                <a:lnTo>
                  <a:pt x="295621" y="154956"/>
                </a:lnTo>
                <a:lnTo>
                  <a:pt x="295621" y="132169"/>
                </a:lnTo>
                <a:lnTo>
                  <a:pt x="299905" y="123062"/>
                </a:lnTo>
                <a:lnTo>
                  <a:pt x="304011" y="113936"/>
                </a:lnTo>
                <a:lnTo>
                  <a:pt x="310438" y="107096"/>
                </a:lnTo>
                <a:lnTo>
                  <a:pt x="316686" y="97988"/>
                </a:lnTo>
                <a:lnTo>
                  <a:pt x="323112" y="91148"/>
                </a:lnTo>
                <a:lnTo>
                  <a:pt x="331503" y="84308"/>
                </a:lnTo>
                <a:lnTo>
                  <a:pt x="342035" y="79755"/>
                </a:lnTo>
                <a:lnTo>
                  <a:pt x="350604" y="72915"/>
                </a:lnTo>
                <a:lnTo>
                  <a:pt x="361136" y="66094"/>
                </a:lnTo>
                <a:lnTo>
                  <a:pt x="373811" y="63808"/>
                </a:lnTo>
                <a:lnTo>
                  <a:pt x="384343" y="59254"/>
                </a:lnTo>
                <a:lnTo>
                  <a:pt x="394876" y="54700"/>
                </a:lnTo>
                <a:lnTo>
                  <a:pt x="407550" y="50128"/>
                </a:lnTo>
                <a:lnTo>
                  <a:pt x="418083" y="47860"/>
                </a:lnTo>
                <a:lnTo>
                  <a:pt x="430757" y="47860"/>
                </a:lnTo>
                <a:lnTo>
                  <a:pt x="443432" y="43307"/>
                </a:lnTo>
                <a:lnTo>
                  <a:pt x="456106" y="41020"/>
                </a:lnTo>
                <a:lnTo>
                  <a:pt x="498414" y="41020"/>
                </a:lnTo>
                <a:lnTo>
                  <a:pt x="491988" y="4553"/>
                </a:lnTo>
                <a:lnTo>
                  <a:pt x="490024" y="2286"/>
                </a:lnTo>
                <a:lnTo>
                  <a:pt x="483598" y="0"/>
                </a:lnTo>
                <a:lnTo>
                  <a:pt x="413977" y="0"/>
                </a:lnTo>
                <a:lnTo>
                  <a:pt x="403266" y="4553"/>
                </a:lnTo>
                <a:lnTo>
                  <a:pt x="392733" y="6840"/>
                </a:lnTo>
                <a:lnTo>
                  <a:pt x="382201" y="11393"/>
                </a:lnTo>
                <a:lnTo>
                  <a:pt x="371669" y="13680"/>
                </a:lnTo>
                <a:lnTo>
                  <a:pt x="358994" y="18233"/>
                </a:lnTo>
                <a:lnTo>
                  <a:pt x="346319" y="22787"/>
                </a:lnTo>
                <a:lnTo>
                  <a:pt x="335787" y="29627"/>
                </a:lnTo>
                <a:lnTo>
                  <a:pt x="325255" y="36467"/>
                </a:lnTo>
                <a:lnTo>
                  <a:pt x="312580" y="43307"/>
                </a:lnTo>
                <a:lnTo>
                  <a:pt x="302048" y="52414"/>
                </a:lnTo>
                <a:lnTo>
                  <a:pt x="291337" y="61521"/>
                </a:lnTo>
                <a:lnTo>
                  <a:pt x="280804" y="68361"/>
                </a:lnTo>
                <a:lnTo>
                  <a:pt x="274556" y="77488"/>
                </a:lnTo>
                <a:lnTo>
                  <a:pt x="264024" y="86595"/>
                </a:lnTo>
                <a:lnTo>
                  <a:pt x="257597" y="95702"/>
                </a:lnTo>
                <a:lnTo>
                  <a:pt x="251349" y="104828"/>
                </a:lnTo>
                <a:lnTo>
                  <a:pt x="247065" y="116222"/>
                </a:lnTo>
                <a:lnTo>
                  <a:pt x="242780" y="127616"/>
                </a:lnTo>
                <a:lnTo>
                  <a:pt x="242780" y="139009"/>
                </a:lnTo>
                <a:lnTo>
                  <a:pt x="240638" y="148116"/>
                </a:lnTo>
                <a:lnTo>
                  <a:pt x="240638" y="166350"/>
                </a:lnTo>
                <a:lnTo>
                  <a:pt x="242780" y="175477"/>
                </a:lnTo>
                <a:lnTo>
                  <a:pt x="244923" y="182297"/>
                </a:lnTo>
                <a:lnTo>
                  <a:pt x="247065" y="189137"/>
                </a:lnTo>
                <a:lnTo>
                  <a:pt x="251349" y="198264"/>
                </a:lnTo>
                <a:lnTo>
                  <a:pt x="255455" y="205085"/>
                </a:lnTo>
                <a:lnTo>
                  <a:pt x="259739" y="211925"/>
                </a:lnTo>
                <a:lnTo>
                  <a:pt x="264024" y="218765"/>
                </a:lnTo>
                <a:lnTo>
                  <a:pt x="270272" y="227872"/>
                </a:lnTo>
                <a:lnTo>
                  <a:pt x="276698" y="234712"/>
                </a:lnTo>
                <a:lnTo>
                  <a:pt x="282946" y="241552"/>
                </a:lnTo>
                <a:lnTo>
                  <a:pt x="289373" y="248392"/>
                </a:lnTo>
                <a:lnTo>
                  <a:pt x="295621" y="257499"/>
                </a:lnTo>
                <a:lnTo>
                  <a:pt x="304011" y="264339"/>
                </a:lnTo>
                <a:lnTo>
                  <a:pt x="310438" y="271179"/>
                </a:lnTo>
                <a:lnTo>
                  <a:pt x="316686" y="280286"/>
                </a:lnTo>
                <a:lnTo>
                  <a:pt x="323112" y="287126"/>
                </a:lnTo>
                <a:lnTo>
                  <a:pt x="329360" y="293966"/>
                </a:lnTo>
                <a:lnTo>
                  <a:pt x="335787" y="303073"/>
                </a:lnTo>
                <a:lnTo>
                  <a:pt x="342035" y="309913"/>
                </a:lnTo>
                <a:lnTo>
                  <a:pt x="348462" y="321307"/>
                </a:lnTo>
                <a:lnTo>
                  <a:pt x="356852" y="330414"/>
                </a:lnTo>
                <a:lnTo>
                  <a:pt x="361136" y="337254"/>
                </a:lnTo>
                <a:lnTo>
                  <a:pt x="365420" y="346381"/>
                </a:lnTo>
                <a:lnTo>
                  <a:pt x="371669" y="357774"/>
                </a:lnTo>
                <a:lnTo>
                  <a:pt x="378095" y="366882"/>
                </a:lnTo>
                <a:lnTo>
                  <a:pt x="380059" y="378275"/>
                </a:lnTo>
                <a:lnTo>
                  <a:pt x="384343" y="389669"/>
                </a:lnTo>
                <a:lnTo>
                  <a:pt x="388627" y="401062"/>
                </a:lnTo>
                <a:lnTo>
                  <a:pt x="392733" y="414742"/>
                </a:lnTo>
                <a:lnTo>
                  <a:pt x="392733" y="453477"/>
                </a:lnTo>
                <a:lnTo>
                  <a:pt x="388627" y="464870"/>
                </a:lnTo>
                <a:lnTo>
                  <a:pt x="384343" y="476264"/>
                </a:lnTo>
                <a:lnTo>
                  <a:pt x="380059" y="485371"/>
                </a:lnTo>
                <a:lnTo>
                  <a:pt x="371669" y="494498"/>
                </a:lnTo>
                <a:lnTo>
                  <a:pt x="365420" y="505891"/>
                </a:lnTo>
                <a:lnTo>
                  <a:pt x="356852" y="512712"/>
                </a:lnTo>
                <a:lnTo>
                  <a:pt x="346319" y="517285"/>
                </a:lnTo>
                <a:lnTo>
                  <a:pt x="333645" y="524106"/>
                </a:lnTo>
                <a:lnTo>
                  <a:pt x="325255" y="530946"/>
                </a:lnTo>
                <a:lnTo>
                  <a:pt x="310438" y="537786"/>
                </a:lnTo>
                <a:lnTo>
                  <a:pt x="297763" y="542339"/>
                </a:lnTo>
                <a:lnTo>
                  <a:pt x="285089" y="546912"/>
                </a:lnTo>
                <a:lnTo>
                  <a:pt x="272414" y="553733"/>
                </a:lnTo>
                <a:lnTo>
                  <a:pt x="264024" y="556019"/>
                </a:lnTo>
                <a:lnTo>
                  <a:pt x="257597" y="558306"/>
                </a:lnTo>
                <a:lnTo>
                  <a:pt x="249207" y="560573"/>
                </a:lnTo>
                <a:lnTo>
                  <a:pt x="242780" y="565127"/>
                </a:lnTo>
                <a:lnTo>
                  <a:pt x="234390" y="565127"/>
                </a:lnTo>
                <a:lnTo>
                  <a:pt x="227964" y="567413"/>
                </a:lnTo>
                <a:lnTo>
                  <a:pt x="219573" y="569699"/>
                </a:lnTo>
                <a:lnTo>
                  <a:pt x="213325" y="574253"/>
                </a:lnTo>
                <a:lnTo>
                  <a:pt x="202614" y="574253"/>
                </a:lnTo>
                <a:lnTo>
                  <a:pt x="196366" y="578807"/>
                </a:lnTo>
                <a:lnTo>
                  <a:pt x="187976" y="578807"/>
                </a:lnTo>
                <a:lnTo>
                  <a:pt x="181550" y="581093"/>
                </a:lnTo>
                <a:lnTo>
                  <a:pt x="173159" y="583360"/>
                </a:lnTo>
                <a:lnTo>
                  <a:pt x="166733" y="587914"/>
                </a:lnTo>
                <a:lnTo>
                  <a:pt x="158343" y="587914"/>
                </a:lnTo>
                <a:lnTo>
                  <a:pt x="152095" y="592487"/>
                </a:lnTo>
                <a:lnTo>
                  <a:pt x="145668" y="594754"/>
                </a:lnTo>
                <a:lnTo>
                  <a:pt x="137278" y="597040"/>
                </a:lnTo>
                <a:lnTo>
                  <a:pt x="130851" y="599307"/>
                </a:lnTo>
                <a:lnTo>
                  <a:pt x="122461" y="603880"/>
                </a:lnTo>
                <a:lnTo>
                  <a:pt x="109786" y="608434"/>
                </a:lnTo>
                <a:lnTo>
                  <a:pt x="97112" y="617541"/>
                </a:lnTo>
                <a:lnTo>
                  <a:pt x="84437" y="622095"/>
                </a:lnTo>
                <a:lnTo>
                  <a:pt x="71763" y="631221"/>
                </a:lnTo>
                <a:lnTo>
                  <a:pt x="61230" y="638061"/>
                </a:lnTo>
                <a:lnTo>
                  <a:pt x="52662" y="649455"/>
                </a:lnTo>
                <a:lnTo>
                  <a:pt x="48556" y="654008"/>
                </a:lnTo>
                <a:lnTo>
                  <a:pt x="39987" y="663115"/>
                </a:lnTo>
                <a:lnTo>
                  <a:pt x="35881" y="667669"/>
                </a:lnTo>
                <a:lnTo>
                  <a:pt x="31597" y="674509"/>
                </a:lnTo>
                <a:lnTo>
                  <a:pt x="27312" y="683635"/>
                </a:lnTo>
                <a:lnTo>
                  <a:pt x="23207" y="690456"/>
                </a:lnTo>
                <a:lnTo>
                  <a:pt x="16780" y="699583"/>
                </a:lnTo>
                <a:lnTo>
                  <a:pt x="12674" y="706423"/>
                </a:lnTo>
                <a:lnTo>
                  <a:pt x="8390" y="715530"/>
                </a:lnTo>
                <a:lnTo>
                  <a:pt x="6248" y="722370"/>
                </a:lnTo>
                <a:lnTo>
                  <a:pt x="1963" y="729210"/>
                </a:lnTo>
                <a:lnTo>
                  <a:pt x="0" y="736031"/>
                </a:lnTo>
                <a:lnTo>
                  <a:pt x="0" y="751997"/>
                </a:lnTo>
                <a:lnTo>
                  <a:pt x="46414" y="758818"/>
                </a:lnTo>
                <a:lnTo>
                  <a:pt x="46414" y="756551"/>
                </a:lnTo>
                <a:lnTo>
                  <a:pt x="48556" y="749711"/>
                </a:lnTo>
                <a:lnTo>
                  <a:pt x="48556" y="742871"/>
                </a:lnTo>
                <a:lnTo>
                  <a:pt x="50698" y="736031"/>
                </a:lnTo>
                <a:lnTo>
                  <a:pt x="52662" y="729210"/>
                </a:lnTo>
                <a:lnTo>
                  <a:pt x="56946" y="722370"/>
                </a:lnTo>
                <a:lnTo>
                  <a:pt x="61230" y="713244"/>
                </a:lnTo>
                <a:lnTo>
                  <a:pt x="67478" y="706423"/>
                </a:lnTo>
                <a:lnTo>
                  <a:pt x="73905" y="697296"/>
                </a:lnTo>
                <a:lnTo>
                  <a:pt x="82295" y="688189"/>
                </a:lnTo>
                <a:lnTo>
                  <a:pt x="90685" y="679063"/>
                </a:lnTo>
                <a:lnTo>
                  <a:pt x="103360" y="669955"/>
                </a:lnTo>
                <a:lnTo>
                  <a:pt x="109786" y="663115"/>
                </a:lnTo>
                <a:lnTo>
                  <a:pt x="114071" y="660848"/>
                </a:lnTo>
                <a:lnTo>
                  <a:pt x="122461" y="656275"/>
                </a:lnTo>
                <a:lnTo>
                  <a:pt x="130851" y="651722"/>
                </a:lnTo>
                <a:lnTo>
                  <a:pt x="137278" y="647168"/>
                </a:lnTo>
                <a:lnTo>
                  <a:pt x="145668" y="640328"/>
                </a:lnTo>
                <a:lnTo>
                  <a:pt x="154058" y="635775"/>
                </a:lnTo>
                <a:lnTo>
                  <a:pt x="166733" y="633488"/>
                </a:lnTo>
                <a:lnTo>
                  <a:pt x="177265" y="626667"/>
                </a:lnTo>
                <a:lnTo>
                  <a:pt x="187976" y="624381"/>
                </a:lnTo>
                <a:lnTo>
                  <a:pt x="200651" y="619827"/>
                </a:lnTo>
                <a:lnTo>
                  <a:pt x="215289" y="615274"/>
                </a:lnTo>
                <a:lnTo>
                  <a:pt x="226000" y="610701"/>
                </a:lnTo>
                <a:lnTo>
                  <a:pt x="240638" y="603880"/>
                </a:lnTo>
                <a:lnTo>
                  <a:pt x="247065" y="601594"/>
                </a:lnTo>
                <a:lnTo>
                  <a:pt x="253313" y="599307"/>
                </a:lnTo>
                <a:lnTo>
                  <a:pt x="259739" y="597040"/>
                </a:lnTo>
                <a:lnTo>
                  <a:pt x="268130" y="594754"/>
                </a:lnTo>
                <a:lnTo>
                  <a:pt x="278662" y="590200"/>
                </a:lnTo>
                <a:lnTo>
                  <a:pt x="293479" y="583360"/>
                </a:lnTo>
                <a:lnTo>
                  <a:pt x="299905" y="581093"/>
                </a:lnTo>
                <a:lnTo>
                  <a:pt x="306153" y="578807"/>
                </a:lnTo>
                <a:lnTo>
                  <a:pt x="312580" y="574253"/>
                </a:lnTo>
                <a:lnTo>
                  <a:pt x="320970" y="574253"/>
                </a:lnTo>
                <a:lnTo>
                  <a:pt x="331503" y="565127"/>
                </a:lnTo>
                <a:lnTo>
                  <a:pt x="344177" y="558306"/>
                </a:lnTo>
                <a:lnTo>
                  <a:pt x="356852" y="551466"/>
                </a:lnTo>
                <a:lnTo>
                  <a:pt x="367384" y="544626"/>
                </a:lnTo>
                <a:lnTo>
                  <a:pt x="378095" y="535519"/>
                </a:lnTo>
                <a:lnTo>
                  <a:pt x="388627" y="526392"/>
                </a:lnTo>
                <a:lnTo>
                  <a:pt x="397018" y="517285"/>
                </a:lnTo>
                <a:lnTo>
                  <a:pt x="405408" y="508158"/>
                </a:lnTo>
                <a:lnTo>
                  <a:pt x="411834" y="496765"/>
                </a:lnTo>
                <a:lnTo>
                  <a:pt x="418083" y="485371"/>
                </a:lnTo>
                <a:lnTo>
                  <a:pt x="422367" y="473978"/>
                </a:lnTo>
                <a:lnTo>
                  <a:pt x="428615" y="462584"/>
                </a:lnTo>
                <a:lnTo>
                  <a:pt x="428615" y="448923"/>
                </a:lnTo>
                <a:lnTo>
                  <a:pt x="430757" y="435243"/>
                </a:lnTo>
                <a:lnTo>
                  <a:pt x="430757" y="4056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46949" y="5865034"/>
            <a:ext cx="709777" cy="494496"/>
          </a:xfrm>
          <a:custGeom>
            <a:avLst/>
            <a:gdLst/>
            <a:ahLst/>
            <a:cxnLst/>
            <a:rect l="l" t="t" r="r" b="b"/>
            <a:pathLst>
              <a:path w="709777" h="494496">
                <a:moveTo>
                  <a:pt x="25349" y="494496"/>
                </a:moveTo>
                <a:lnTo>
                  <a:pt x="25349" y="492217"/>
                </a:lnTo>
                <a:lnTo>
                  <a:pt x="29633" y="489938"/>
                </a:lnTo>
                <a:lnTo>
                  <a:pt x="35881" y="483104"/>
                </a:lnTo>
                <a:lnTo>
                  <a:pt x="46592" y="480818"/>
                </a:lnTo>
                <a:lnTo>
                  <a:pt x="50698" y="476264"/>
                </a:lnTo>
                <a:lnTo>
                  <a:pt x="57124" y="471710"/>
                </a:lnTo>
                <a:lnTo>
                  <a:pt x="65515" y="467157"/>
                </a:lnTo>
                <a:lnTo>
                  <a:pt x="71941" y="464870"/>
                </a:lnTo>
                <a:lnTo>
                  <a:pt x="80331" y="460317"/>
                </a:lnTo>
                <a:lnTo>
                  <a:pt x="90864" y="455763"/>
                </a:lnTo>
                <a:lnTo>
                  <a:pt x="99254" y="453477"/>
                </a:lnTo>
                <a:lnTo>
                  <a:pt x="111929" y="448923"/>
                </a:lnTo>
                <a:lnTo>
                  <a:pt x="120497" y="444370"/>
                </a:lnTo>
                <a:lnTo>
                  <a:pt x="133172" y="437530"/>
                </a:lnTo>
                <a:lnTo>
                  <a:pt x="139420" y="435243"/>
                </a:lnTo>
                <a:lnTo>
                  <a:pt x="145847" y="432976"/>
                </a:lnTo>
                <a:lnTo>
                  <a:pt x="152095" y="430690"/>
                </a:lnTo>
                <a:lnTo>
                  <a:pt x="160663" y="428403"/>
                </a:lnTo>
                <a:lnTo>
                  <a:pt x="166911" y="423850"/>
                </a:lnTo>
                <a:lnTo>
                  <a:pt x="173338" y="423850"/>
                </a:lnTo>
                <a:lnTo>
                  <a:pt x="179586" y="419296"/>
                </a:lnTo>
                <a:lnTo>
                  <a:pt x="187976" y="417010"/>
                </a:lnTo>
                <a:lnTo>
                  <a:pt x="194403" y="414742"/>
                </a:lnTo>
                <a:lnTo>
                  <a:pt x="202793" y="412456"/>
                </a:lnTo>
                <a:lnTo>
                  <a:pt x="211183" y="410189"/>
                </a:lnTo>
                <a:lnTo>
                  <a:pt x="219752" y="407902"/>
                </a:lnTo>
                <a:lnTo>
                  <a:pt x="228142" y="403349"/>
                </a:lnTo>
                <a:lnTo>
                  <a:pt x="234569" y="403349"/>
                </a:lnTo>
                <a:lnTo>
                  <a:pt x="242959" y="398795"/>
                </a:lnTo>
                <a:lnTo>
                  <a:pt x="253491" y="396509"/>
                </a:lnTo>
                <a:lnTo>
                  <a:pt x="261882" y="394222"/>
                </a:lnTo>
                <a:lnTo>
                  <a:pt x="270450" y="391955"/>
                </a:lnTo>
                <a:lnTo>
                  <a:pt x="278841" y="389669"/>
                </a:lnTo>
                <a:lnTo>
                  <a:pt x="291515" y="387402"/>
                </a:lnTo>
                <a:lnTo>
                  <a:pt x="299905" y="385115"/>
                </a:lnTo>
                <a:lnTo>
                  <a:pt x="308474" y="385115"/>
                </a:lnTo>
                <a:lnTo>
                  <a:pt x="319006" y="380562"/>
                </a:lnTo>
                <a:lnTo>
                  <a:pt x="331681" y="380562"/>
                </a:lnTo>
                <a:lnTo>
                  <a:pt x="342213" y="378275"/>
                </a:lnTo>
                <a:lnTo>
                  <a:pt x="352746" y="376008"/>
                </a:lnTo>
                <a:lnTo>
                  <a:pt x="365420" y="373722"/>
                </a:lnTo>
                <a:lnTo>
                  <a:pt x="375953" y="373722"/>
                </a:lnTo>
                <a:lnTo>
                  <a:pt x="386664" y="371435"/>
                </a:lnTo>
                <a:lnTo>
                  <a:pt x="395054" y="369168"/>
                </a:lnTo>
                <a:lnTo>
                  <a:pt x="405586" y="364614"/>
                </a:lnTo>
                <a:lnTo>
                  <a:pt x="416119" y="364614"/>
                </a:lnTo>
                <a:lnTo>
                  <a:pt x="426651" y="360042"/>
                </a:lnTo>
                <a:lnTo>
                  <a:pt x="437184" y="357774"/>
                </a:lnTo>
                <a:lnTo>
                  <a:pt x="445752" y="355488"/>
                </a:lnTo>
                <a:lnTo>
                  <a:pt x="458427" y="353221"/>
                </a:lnTo>
                <a:lnTo>
                  <a:pt x="466817" y="348648"/>
                </a:lnTo>
                <a:lnTo>
                  <a:pt x="477350" y="346381"/>
                </a:lnTo>
                <a:lnTo>
                  <a:pt x="485918" y="341827"/>
                </a:lnTo>
                <a:lnTo>
                  <a:pt x="494309" y="339541"/>
                </a:lnTo>
                <a:lnTo>
                  <a:pt x="502699" y="334987"/>
                </a:lnTo>
                <a:lnTo>
                  <a:pt x="513231" y="332701"/>
                </a:lnTo>
                <a:lnTo>
                  <a:pt x="519658" y="328147"/>
                </a:lnTo>
                <a:lnTo>
                  <a:pt x="530190" y="325861"/>
                </a:lnTo>
                <a:lnTo>
                  <a:pt x="538580" y="319040"/>
                </a:lnTo>
                <a:lnTo>
                  <a:pt x="545007" y="314467"/>
                </a:lnTo>
                <a:lnTo>
                  <a:pt x="553397" y="312200"/>
                </a:lnTo>
                <a:lnTo>
                  <a:pt x="559824" y="307646"/>
                </a:lnTo>
                <a:lnTo>
                  <a:pt x="568214" y="300806"/>
                </a:lnTo>
                <a:lnTo>
                  <a:pt x="574641" y="298520"/>
                </a:lnTo>
                <a:lnTo>
                  <a:pt x="583031" y="293966"/>
                </a:lnTo>
                <a:lnTo>
                  <a:pt x="589279" y="289413"/>
                </a:lnTo>
                <a:lnTo>
                  <a:pt x="601953" y="278019"/>
                </a:lnTo>
                <a:lnTo>
                  <a:pt x="616770" y="268893"/>
                </a:lnTo>
                <a:lnTo>
                  <a:pt x="627303" y="259785"/>
                </a:lnTo>
                <a:lnTo>
                  <a:pt x="639977" y="248392"/>
                </a:lnTo>
                <a:lnTo>
                  <a:pt x="648546" y="236998"/>
                </a:lnTo>
                <a:lnTo>
                  <a:pt x="659078" y="223318"/>
                </a:lnTo>
                <a:lnTo>
                  <a:pt x="665326" y="209657"/>
                </a:lnTo>
                <a:lnTo>
                  <a:pt x="673895" y="198264"/>
                </a:lnTo>
                <a:lnTo>
                  <a:pt x="680143" y="182317"/>
                </a:lnTo>
                <a:lnTo>
                  <a:pt x="686570" y="170923"/>
                </a:lnTo>
                <a:lnTo>
                  <a:pt x="690676" y="161796"/>
                </a:lnTo>
                <a:lnTo>
                  <a:pt x="692818" y="154956"/>
                </a:lnTo>
                <a:lnTo>
                  <a:pt x="694960" y="148116"/>
                </a:lnTo>
                <a:lnTo>
                  <a:pt x="699244" y="141296"/>
                </a:lnTo>
                <a:lnTo>
                  <a:pt x="699244" y="129902"/>
                </a:lnTo>
                <a:lnTo>
                  <a:pt x="701208" y="123062"/>
                </a:lnTo>
                <a:lnTo>
                  <a:pt x="701208" y="113936"/>
                </a:lnTo>
                <a:lnTo>
                  <a:pt x="705492" y="107115"/>
                </a:lnTo>
                <a:lnTo>
                  <a:pt x="705492" y="91148"/>
                </a:lnTo>
                <a:lnTo>
                  <a:pt x="707634" y="82041"/>
                </a:lnTo>
                <a:lnTo>
                  <a:pt x="707634" y="45574"/>
                </a:lnTo>
                <a:lnTo>
                  <a:pt x="709777" y="36467"/>
                </a:lnTo>
                <a:lnTo>
                  <a:pt x="707634" y="27360"/>
                </a:lnTo>
                <a:lnTo>
                  <a:pt x="707634" y="0"/>
                </a:lnTo>
                <a:lnTo>
                  <a:pt x="671753" y="9126"/>
                </a:lnTo>
                <a:lnTo>
                  <a:pt x="671753" y="18233"/>
                </a:lnTo>
                <a:lnTo>
                  <a:pt x="669611" y="22787"/>
                </a:lnTo>
                <a:lnTo>
                  <a:pt x="669611" y="56968"/>
                </a:lnTo>
                <a:lnTo>
                  <a:pt x="667469" y="68361"/>
                </a:lnTo>
                <a:lnTo>
                  <a:pt x="665326" y="79755"/>
                </a:lnTo>
                <a:lnTo>
                  <a:pt x="663184" y="93435"/>
                </a:lnTo>
                <a:lnTo>
                  <a:pt x="659078" y="104828"/>
                </a:lnTo>
                <a:lnTo>
                  <a:pt x="656936" y="118508"/>
                </a:lnTo>
                <a:lnTo>
                  <a:pt x="650510" y="132169"/>
                </a:lnTo>
                <a:lnTo>
                  <a:pt x="648546" y="148116"/>
                </a:lnTo>
                <a:lnTo>
                  <a:pt x="639977" y="159510"/>
                </a:lnTo>
                <a:lnTo>
                  <a:pt x="633729" y="173190"/>
                </a:lnTo>
                <a:lnTo>
                  <a:pt x="625339" y="186870"/>
                </a:lnTo>
                <a:lnTo>
                  <a:pt x="616770" y="200531"/>
                </a:lnTo>
                <a:lnTo>
                  <a:pt x="604096" y="214211"/>
                </a:lnTo>
                <a:lnTo>
                  <a:pt x="593563" y="227891"/>
                </a:lnTo>
                <a:lnTo>
                  <a:pt x="587315" y="232445"/>
                </a:lnTo>
                <a:lnTo>
                  <a:pt x="580889" y="241552"/>
                </a:lnTo>
                <a:lnTo>
                  <a:pt x="572498" y="246105"/>
                </a:lnTo>
                <a:lnTo>
                  <a:pt x="566072" y="255232"/>
                </a:lnTo>
                <a:lnTo>
                  <a:pt x="557682" y="259785"/>
                </a:lnTo>
                <a:lnTo>
                  <a:pt x="549291" y="266625"/>
                </a:lnTo>
                <a:lnTo>
                  <a:pt x="540723" y="271179"/>
                </a:lnTo>
                <a:lnTo>
                  <a:pt x="532332" y="278019"/>
                </a:lnTo>
                <a:lnTo>
                  <a:pt x="521800" y="282573"/>
                </a:lnTo>
                <a:lnTo>
                  <a:pt x="511268" y="287126"/>
                </a:lnTo>
                <a:lnTo>
                  <a:pt x="500557" y="291680"/>
                </a:lnTo>
                <a:lnTo>
                  <a:pt x="492166" y="298520"/>
                </a:lnTo>
                <a:lnTo>
                  <a:pt x="479492" y="300806"/>
                </a:lnTo>
                <a:lnTo>
                  <a:pt x="468959" y="305360"/>
                </a:lnTo>
                <a:lnTo>
                  <a:pt x="456285" y="309913"/>
                </a:lnTo>
                <a:lnTo>
                  <a:pt x="445752" y="314467"/>
                </a:lnTo>
                <a:lnTo>
                  <a:pt x="430936" y="319040"/>
                </a:lnTo>
                <a:lnTo>
                  <a:pt x="418261" y="321307"/>
                </a:lnTo>
                <a:lnTo>
                  <a:pt x="403444" y="325861"/>
                </a:lnTo>
                <a:lnTo>
                  <a:pt x="390770" y="330433"/>
                </a:lnTo>
                <a:lnTo>
                  <a:pt x="375953" y="332701"/>
                </a:lnTo>
                <a:lnTo>
                  <a:pt x="361315" y="334987"/>
                </a:lnTo>
                <a:lnTo>
                  <a:pt x="346498" y="337254"/>
                </a:lnTo>
                <a:lnTo>
                  <a:pt x="333823" y="341827"/>
                </a:lnTo>
                <a:lnTo>
                  <a:pt x="319006" y="341827"/>
                </a:lnTo>
                <a:lnTo>
                  <a:pt x="306332" y="344094"/>
                </a:lnTo>
                <a:lnTo>
                  <a:pt x="293657" y="348648"/>
                </a:lnTo>
                <a:lnTo>
                  <a:pt x="283125" y="350934"/>
                </a:lnTo>
                <a:lnTo>
                  <a:pt x="270450" y="353221"/>
                </a:lnTo>
                <a:lnTo>
                  <a:pt x="257776" y="357774"/>
                </a:lnTo>
                <a:lnTo>
                  <a:pt x="247243" y="357774"/>
                </a:lnTo>
                <a:lnTo>
                  <a:pt x="236532" y="362328"/>
                </a:lnTo>
                <a:lnTo>
                  <a:pt x="226000" y="364614"/>
                </a:lnTo>
                <a:lnTo>
                  <a:pt x="215468" y="369168"/>
                </a:lnTo>
                <a:lnTo>
                  <a:pt x="204935" y="371435"/>
                </a:lnTo>
                <a:lnTo>
                  <a:pt x="196545" y="373722"/>
                </a:lnTo>
                <a:lnTo>
                  <a:pt x="185834" y="376008"/>
                </a:lnTo>
                <a:lnTo>
                  <a:pt x="177444" y="378275"/>
                </a:lnTo>
                <a:lnTo>
                  <a:pt x="166911" y="380562"/>
                </a:lnTo>
                <a:lnTo>
                  <a:pt x="160663" y="385115"/>
                </a:lnTo>
                <a:lnTo>
                  <a:pt x="152095" y="387402"/>
                </a:lnTo>
                <a:lnTo>
                  <a:pt x="143704" y="389669"/>
                </a:lnTo>
                <a:lnTo>
                  <a:pt x="135314" y="391955"/>
                </a:lnTo>
                <a:lnTo>
                  <a:pt x="128888" y="396509"/>
                </a:lnTo>
                <a:lnTo>
                  <a:pt x="120497" y="396509"/>
                </a:lnTo>
                <a:lnTo>
                  <a:pt x="114071" y="401062"/>
                </a:lnTo>
                <a:lnTo>
                  <a:pt x="105681" y="403349"/>
                </a:lnTo>
                <a:lnTo>
                  <a:pt x="99254" y="405616"/>
                </a:lnTo>
                <a:lnTo>
                  <a:pt x="86579" y="410189"/>
                </a:lnTo>
                <a:lnTo>
                  <a:pt x="78189" y="417010"/>
                </a:lnTo>
                <a:lnTo>
                  <a:pt x="65515" y="421582"/>
                </a:lnTo>
                <a:lnTo>
                  <a:pt x="57124" y="423850"/>
                </a:lnTo>
                <a:lnTo>
                  <a:pt x="48556" y="428403"/>
                </a:lnTo>
                <a:lnTo>
                  <a:pt x="40165" y="432976"/>
                </a:lnTo>
                <a:lnTo>
                  <a:pt x="31775" y="435243"/>
                </a:lnTo>
                <a:lnTo>
                  <a:pt x="25349" y="439797"/>
                </a:lnTo>
                <a:lnTo>
                  <a:pt x="19101" y="442083"/>
                </a:lnTo>
                <a:lnTo>
                  <a:pt x="16958" y="446637"/>
                </a:lnTo>
                <a:lnTo>
                  <a:pt x="8568" y="451190"/>
                </a:lnTo>
                <a:lnTo>
                  <a:pt x="2142" y="453477"/>
                </a:lnTo>
                <a:lnTo>
                  <a:pt x="0" y="458030"/>
                </a:lnTo>
                <a:lnTo>
                  <a:pt x="25349" y="4944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79470" y="5639448"/>
            <a:ext cx="101396" cy="398776"/>
          </a:xfrm>
          <a:custGeom>
            <a:avLst/>
            <a:gdLst/>
            <a:ahLst/>
            <a:cxnLst/>
            <a:rect l="l" t="t" r="r" b="b"/>
            <a:pathLst>
              <a:path w="101396" h="398776">
                <a:moveTo>
                  <a:pt x="65336" y="166350"/>
                </a:moveTo>
                <a:lnTo>
                  <a:pt x="67478" y="159510"/>
                </a:lnTo>
                <a:lnTo>
                  <a:pt x="69621" y="150403"/>
                </a:lnTo>
                <a:lnTo>
                  <a:pt x="69621" y="141276"/>
                </a:lnTo>
                <a:lnTo>
                  <a:pt x="71763" y="134436"/>
                </a:lnTo>
                <a:lnTo>
                  <a:pt x="71763" y="125329"/>
                </a:lnTo>
                <a:lnTo>
                  <a:pt x="76047" y="118489"/>
                </a:lnTo>
                <a:lnTo>
                  <a:pt x="76047" y="109382"/>
                </a:lnTo>
                <a:lnTo>
                  <a:pt x="78011" y="102542"/>
                </a:lnTo>
                <a:lnTo>
                  <a:pt x="78011" y="93435"/>
                </a:lnTo>
                <a:lnTo>
                  <a:pt x="80153" y="86595"/>
                </a:lnTo>
                <a:lnTo>
                  <a:pt x="82295" y="77468"/>
                </a:lnTo>
                <a:lnTo>
                  <a:pt x="82295" y="70648"/>
                </a:lnTo>
                <a:lnTo>
                  <a:pt x="84437" y="63808"/>
                </a:lnTo>
                <a:lnTo>
                  <a:pt x="86579" y="56968"/>
                </a:lnTo>
                <a:lnTo>
                  <a:pt x="90685" y="41020"/>
                </a:lnTo>
                <a:lnTo>
                  <a:pt x="92828" y="27340"/>
                </a:lnTo>
                <a:lnTo>
                  <a:pt x="97112" y="15947"/>
                </a:lnTo>
                <a:lnTo>
                  <a:pt x="101396" y="4553"/>
                </a:lnTo>
                <a:lnTo>
                  <a:pt x="63372" y="0"/>
                </a:lnTo>
                <a:lnTo>
                  <a:pt x="61230" y="4553"/>
                </a:lnTo>
                <a:lnTo>
                  <a:pt x="56946" y="11393"/>
                </a:lnTo>
                <a:lnTo>
                  <a:pt x="54804" y="22787"/>
                </a:lnTo>
                <a:lnTo>
                  <a:pt x="52662" y="29627"/>
                </a:lnTo>
                <a:lnTo>
                  <a:pt x="50698" y="36467"/>
                </a:lnTo>
                <a:lnTo>
                  <a:pt x="48556" y="45574"/>
                </a:lnTo>
                <a:lnTo>
                  <a:pt x="44271" y="54681"/>
                </a:lnTo>
                <a:lnTo>
                  <a:pt x="42129" y="63808"/>
                </a:lnTo>
                <a:lnTo>
                  <a:pt x="39987" y="75201"/>
                </a:lnTo>
                <a:lnTo>
                  <a:pt x="38023" y="86595"/>
                </a:lnTo>
                <a:lnTo>
                  <a:pt x="35881" y="100256"/>
                </a:lnTo>
                <a:lnTo>
                  <a:pt x="33739" y="111649"/>
                </a:lnTo>
                <a:lnTo>
                  <a:pt x="29455" y="125329"/>
                </a:lnTo>
                <a:lnTo>
                  <a:pt x="27312" y="132169"/>
                </a:lnTo>
                <a:lnTo>
                  <a:pt x="27312" y="139009"/>
                </a:lnTo>
                <a:lnTo>
                  <a:pt x="25349" y="145830"/>
                </a:lnTo>
                <a:lnTo>
                  <a:pt x="25349" y="154956"/>
                </a:lnTo>
                <a:lnTo>
                  <a:pt x="23207" y="161796"/>
                </a:lnTo>
                <a:lnTo>
                  <a:pt x="21064" y="168617"/>
                </a:lnTo>
                <a:lnTo>
                  <a:pt x="21064" y="177744"/>
                </a:lnTo>
                <a:lnTo>
                  <a:pt x="18922" y="186851"/>
                </a:lnTo>
                <a:lnTo>
                  <a:pt x="16780" y="195977"/>
                </a:lnTo>
                <a:lnTo>
                  <a:pt x="16780" y="202798"/>
                </a:lnTo>
                <a:lnTo>
                  <a:pt x="14816" y="211925"/>
                </a:lnTo>
                <a:lnTo>
                  <a:pt x="14816" y="223318"/>
                </a:lnTo>
                <a:lnTo>
                  <a:pt x="10532" y="230158"/>
                </a:lnTo>
                <a:lnTo>
                  <a:pt x="10532" y="241552"/>
                </a:lnTo>
                <a:lnTo>
                  <a:pt x="8390" y="250659"/>
                </a:lnTo>
                <a:lnTo>
                  <a:pt x="8390" y="271160"/>
                </a:lnTo>
                <a:lnTo>
                  <a:pt x="6248" y="280286"/>
                </a:lnTo>
                <a:lnTo>
                  <a:pt x="6248" y="303073"/>
                </a:lnTo>
                <a:lnTo>
                  <a:pt x="4105" y="312181"/>
                </a:lnTo>
                <a:lnTo>
                  <a:pt x="2142" y="323574"/>
                </a:lnTo>
                <a:lnTo>
                  <a:pt x="2142" y="346361"/>
                </a:lnTo>
                <a:lnTo>
                  <a:pt x="0" y="357755"/>
                </a:lnTo>
                <a:lnTo>
                  <a:pt x="0" y="396509"/>
                </a:lnTo>
                <a:lnTo>
                  <a:pt x="44271" y="398776"/>
                </a:lnTo>
                <a:lnTo>
                  <a:pt x="44271" y="362309"/>
                </a:lnTo>
                <a:lnTo>
                  <a:pt x="46414" y="353202"/>
                </a:lnTo>
                <a:lnTo>
                  <a:pt x="46414" y="341808"/>
                </a:lnTo>
                <a:lnTo>
                  <a:pt x="48556" y="330414"/>
                </a:lnTo>
                <a:lnTo>
                  <a:pt x="48556" y="316734"/>
                </a:lnTo>
                <a:lnTo>
                  <a:pt x="50698" y="305341"/>
                </a:lnTo>
                <a:lnTo>
                  <a:pt x="50698" y="289393"/>
                </a:lnTo>
                <a:lnTo>
                  <a:pt x="54804" y="278000"/>
                </a:lnTo>
                <a:lnTo>
                  <a:pt x="54804" y="262053"/>
                </a:lnTo>
                <a:lnTo>
                  <a:pt x="56946" y="248373"/>
                </a:lnTo>
                <a:lnTo>
                  <a:pt x="56946" y="239265"/>
                </a:lnTo>
                <a:lnTo>
                  <a:pt x="59088" y="230158"/>
                </a:lnTo>
                <a:lnTo>
                  <a:pt x="61230" y="223318"/>
                </a:lnTo>
                <a:lnTo>
                  <a:pt x="61230" y="207371"/>
                </a:lnTo>
                <a:lnTo>
                  <a:pt x="63372" y="198245"/>
                </a:lnTo>
                <a:lnTo>
                  <a:pt x="63372" y="191405"/>
                </a:lnTo>
                <a:lnTo>
                  <a:pt x="65336" y="182297"/>
                </a:lnTo>
                <a:lnTo>
                  <a:pt x="65336" y="166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482830" y="5438917"/>
            <a:ext cx="65515" cy="104828"/>
          </a:xfrm>
          <a:custGeom>
            <a:avLst/>
            <a:gdLst/>
            <a:ahLst/>
            <a:cxnLst/>
            <a:rect l="l" t="t" r="r" b="b"/>
            <a:pathLst>
              <a:path w="65515" h="104828">
                <a:moveTo>
                  <a:pt x="57124" y="0"/>
                </a:moveTo>
                <a:lnTo>
                  <a:pt x="0" y="4553"/>
                </a:lnTo>
                <a:lnTo>
                  <a:pt x="4284" y="6840"/>
                </a:lnTo>
                <a:lnTo>
                  <a:pt x="10710" y="13680"/>
                </a:lnTo>
                <a:lnTo>
                  <a:pt x="19101" y="22787"/>
                </a:lnTo>
                <a:lnTo>
                  <a:pt x="23385" y="27340"/>
                </a:lnTo>
                <a:lnTo>
                  <a:pt x="27491" y="34180"/>
                </a:lnTo>
                <a:lnTo>
                  <a:pt x="33917" y="41020"/>
                </a:lnTo>
                <a:lnTo>
                  <a:pt x="40165" y="52414"/>
                </a:lnTo>
                <a:lnTo>
                  <a:pt x="44450" y="61521"/>
                </a:lnTo>
                <a:lnTo>
                  <a:pt x="50698" y="75201"/>
                </a:lnTo>
                <a:lnTo>
                  <a:pt x="54982" y="79755"/>
                </a:lnTo>
                <a:lnTo>
                  <a:pt x="59267" y="88862"/>
                </a:lnTo>
                <a:lnTo>
                  <a:pt x="63372" y="95702"/>
                </a:lnTo>
                <a:lnTo>
                  <a:pt x="65515" y="104828"/>
                </a:lnTo>
                <a:lnTo>
                  <a:pt x="57124" y="0"/>
                </a:lnTo>
                <a:close/>
              </a:path>
            </a:pathLst>
          </a:custGeom>
          <a:solidFill>
            <a:srgbClr val="62BE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522996" y="5377395"/>
            <a:ext cx="306332" cy="77468"/>
          </a:xfrm>
          <a:custGeom>
            <a:avLst/>
            <a:gdLst/>
            <a:ahLst/>
            <a:cxnLst/>
            <a:rect l="l" t="t" r="r" b="b"/>
            <a:pathLst>
              <a:path w="306332" h="77468">
                <a:moveTo>
                  <a:pt x="8568" y="77468"/>
                </a:moveTo>
                <a:lnTo>
                  <a:pt x="10532" y="75201"/>
                </a:lnTo>
                <a:lnTo>
                  <a:pt x="16958" y="75201"/>
                </a:lnTo>
                <a:lnTo>
                  <a:pt x="23207" y="72915"/>
                </a:lnTo>
                <a:lnTo>
                  <a:pt x="31775" y="72915"/>
                </a:lnTo>
                <a:lnTo>
                  <a:pt x="38023" y="70628"/>
                </a:lnTo>
                <a:lnTo>
                  <a:pt x="46592" y="68361"/>
                </a:lnTo>
                <a:lnTo>
                  <a:pt x="54982" y="66075"/>
                </a:lnTo>
                <a:lnTo>
                  <a:pt x="65515" y="66075"/>
                </a:lnTo>
                <a:lnTo>
                  <a:pt x="76047" y="63808"/>
                </a:lnTo>
                <a:lnTo>
                  <a:pt x="86579" y="61521"/>
                </a:lnTo>
                <a:lnTo>
                  <a:pt x="99254" y="59235"/>
                </a:lnTo>
                <a:lnTo>
                  <a:pt x="111929" y="59235"/>
                </a:lnTo>
                <a:lnTo>
                  <a:pt x="124603" y="56968"/>
                </a:lnTo>
                <a:lnTo>
                  <a:pt x="135136" y="54681"/>
                </a:lnTo>
                <a:lnTo>
                  <a:pt x="147810" y="52414"/>
                </a:lnTo>
                <a:lnTo>
                  <a:pt x="160485" y="52414"/>
                </a:lnTo>
                <a:lnTo>
                  <a:pt x="173159" y="47841"/>
                </a:lnTo>
                <a:lnTo>
                  <a:pt x="187976" y="47841"/>
                </a:lnTo>
                <a:lnTo>
                  <a:pt x="200651" y="45574"/>
                </a:lnTo>
                <a:lnTo>
                  <a:pt x="213325" y="45574"/>
                </a:lnTo>
                <a:lnTo>
                  <a:pt x="223858" y="43288"/>
                </a:lnTo>
                <a:lnTo>
                  <a:pt x="236532" y="41020"/>
                </a:lnTo>
                <a:lnTo>
                  <a:pt x="306332" y="41020"/>
                </a:lnTo>
                <a:lnTo>
                  <a:pt x="304190" y="0"/>
                </a:lnTo>
                <a:lnTo>
                  <a:pt x="278841" y="0"/>
                </a:lnTo>
                <a:lnTo>
                  <a:pt x="270450" y="2267"/>
                </a:lnTo>
                <a:lnTo>
                  <a:pt x="253491" y="2267"/>
                </a:lnTo>
                <a:lnTo>
                  <a:pt x="242959" y="4553"/>
                </a:lnTo>
                <a:lnTo>
                  <a:pt x="232427" y="4553"/>
                </a:lnTo>
                <a:lnTo>
                  <a:pt x="221894" y="6840"/>
                </a:lnTo>
                <a:lnTo>
                  <a:pt x="209220" y="6840"/>
                </a:lnTo>
                <a:lnTo>
                  <a:pt x="196545" y="9107"/>
                </a:lnTo>
                <a:lnTo>
                  <a:pt x="185834" y="11393"/>
                </a:lnTo>
                <a:lnTo>
                  <a:pt x="173159" y="13660"/>
                </a:lnTo>
                <a:lnTo>
                  <a:pt x="160485" y="13660"/>
                </a:lnTo>
                <a:lnTo>
                  <a:pt x="147810" y="15947"/>
                </a:lnTo>
                <a:lnTo>
                  <a:pt x="133172" y="15947"/>
                </a:lnTo>
                <a:lnTo>
                  <a:pt x="120497" y="18233"/>
                </a:lnTo>
                <a:lnTo>
                  <a:pt x="107823" y="20500"/>
                </a:lnTo>
                <a:lnTo>
                  <a:pt x="97290" y="22787"/>
                </a:lnTo>
                <a:lnTo>
                  <a:pt x="84616" y="25054"/>
                </a:lnTo>
                <a:lnTo>
                  <a:pt x="71941" y="27340"/>
                </a:lnTo>
                <a:lnTo>
                  <a:pt x="59267" y="29627"/>
                </a:lnTo>
                <a:lnTo>
                  <a:pt x="48556" y="31894"/>
                </a:lnTo>
                <a:lnTo>
                  <a:pt x="38023" y="34180"/>
                </a:lnTo>
                <a:lnTo>
                  <a:pt x="29633" y="36448"/>
                </a:lnTo>
                <a:lnTo>
                  <a:pt x="19101" y="38734"/>
                </a:lnTo>
                <a:lnTo>
                  <a:pt x="10532" y="41020"/>
                </a:lnTo>
                <a:lnTo>
                  <a:pt x="4284" y="45574"/>
                </a:lnTo>
                <a:lnTo>
                  <a:pt x="0" y="47841"/>
                </a:lnTo>
                <a:lnTo>
                  <a:pt x="0" y="77468"/>
                </a:lnTo>
                <a:lnTo>
                  <a:pt x="8568" y="774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495505" y="5425237"/>
            <a:ext cx="331681" cy="154956"/>
          </a:xfrm>
          <a:custGeom>
            <a:avLst/>
            <a:gdLst/>
            <a:ahLst/>
            <a:cxnLst/>
            <a:rect l="l" t="t" r="r" b="b"/>
            <a:pathLst>
              <a:path w="331681" h="154956">
                <a:moveTo>
                  <a:pt x="38023" y="154956"/>
                </a:moveTo>
                <a:lnTo>
                  <a:pt x="44450" y="150403"/>
                </a:lnTo>
                <a:lnTo>
                  <a:pt x="52840" y="145849"/>
                </a:lnTo>
                <a:lnTo>
                  <a:pt x="59267" y="141296"/>
                </a:lnTo>
                <a:lnTo>
                  <a:pt x="67657" y="136723"/>
                </a:lnTo>
                <a:lnTo>
                  <a:pt x="74083" y="132169"/>
                </a:lnTo>
                <a:lnTo>
                  <a:pt x="82474" y="129902"/>
                </a:lnTo>
                <a:lnTo>
                  <a:pt x="90864" y="125329"/>
                </a:lnTo>
                <a:lnTo>
                  <a:pt x="97290" y="120776"/>
                </a:lnTo>
                <a:lnTo>
                  <a:pt x="103538" y="116222"/>
                </a:lnTo>
                <a:lnTo>
                  <a:pt x="112107" y="111668"/>
                </a:lnTo>
                <a:lnTo>
                  <a:pt x="118355" y="109382"/>
                </a:lnTo>
                <a:lnTo>
                  <a:pt x="126745" y="104828"/>
                </a:lnTo>
                <a:lnTo>
                  <a:pt x="133172" y="102542"/>
                </a:lnTo>
                <a:lnTo>
                  <a:pt x="139420" y="97988"/>
                </a:lnTo>
                <a:lnTo>
                  <a:pt x="145847" y="95721"/>
                </a:lnTo>
                <a:lnTo>
                  <a:pt x="154237" y="93435"/>
                </a:lnTo>
                <a:lnTo>
                  <a:pt x="164769" y="86595"/>
                </a:lnTo>
                <a:lnTo>
                  <a:pt x="177444" y="82041"/>
                </a:lnTo>
                <a:lnTo>
                  <a:pt x="187976" y="75201"/>
                </a:lnTo>
                <a:lnTo>
                  <a:pt x="200651" y="72934"/>
                </a:lnTo>
                <a:lnTo>
                  <a:pt x="211362" y="66094"/>
                </a:lnTo>
                <a:lnTo>
                  <a:pt x="221894" y="63808"/>
                </a:lnTo>
                <a:lnTo>
                  <a:pt x="232427" y="59254"/>
                </a:lnTo>
                <a:lnTo>
                  <a:pt x="242959" y="56968"/>
                </a:lnTo>
                <a:lnTo>
                  <a:pt x="249385" y="52414"/>
                </a:lnTo>
                <a:lnTo>
                  <a:pt x="257776" y="50147"/>
                </a:lnTo>
                <a:lnTo>
                  <a:pt x="266166" y="45574"/>
                </a:lnTo>
                <a:lnTo>
                  <a:pt x="272592" y="45574"/>
                </a:lnTo>
                <a:lnTo>
                  <a:pt x="285267" y="41020"/>
                </a:lnTo>
                <a:lnTo>
                  <a:pt x="297942" y="41020"/>
                </a:lnTo>
                <a:lnTo>
                  <a:pt x="304190" y="36467"/>
                </a:lnTo>
                <a:lnTo>
                  <a:pt x="316864" y="36467"/>
                </a:lnTo>
                <a:lnTo>
                  <a:pt x="331681" y="0"/>
                </a:lnTo>
                <a:lnTo>
                  <a:pt x="323291" y="0"/>
                </a:lnTo>
                <a:lnTo>
                  <a:pt x="316864" y="2286"/>
                </a:lnTo>
                <a:lnTo>
                  <a:pt x="308474" y="2286"/>
                </a:lnTo>
                <a:lnTo>
                  <a:pt x="300084" y="4572"/>
                </a:lnTo>
                <a:lnTo>
                  <a:pt x="291515" y="6840"/>
                </a:lnTo>
                <a:lnTo>
                  <a:pt x="280983" y="11393"/>
                </a:lnTo>
                <a:lnTo>
                  <a:pt x="266166" y="13680"/>
                </a:lnTo>
                <a:lnTo>
                  <a:pt x="255634" y="15966"/>
                </a:lnTo>
                <a:lnTo>
                  <a:pt x="247243" y="15966"/>
                </a:lnTo>
                <a:lnTo>
                  <a:pt x="238675" y="20520"/>
                </a:lnTo>
                <a:lnTo>
                  <a:pt x="232427" y="20520"/>
                </a:lnTo>
                <a:lnTo>
                  <a:pt x="226000" y="25073"/>
                </a:lnTo>
                <a:lnTo>
                  <a:pt x="217610" y="27360"/>
                </a:lnTo>
                <a:lnTo>
                  <a:pt x="209220" y="29627"/>
                </a:lnTo>
                <a:lnTo>
                  <a:pt x="202793" y="31913"/>
                </a:lnTo>
                <a:lnTo>
                  <a:pt x="194403" y="36467"/>
                </a:lnTo>
                <a:lnTo>
                  <a:pt x="186013" y="38753"/>
                </a:lnTo>
                <a:lnTo>
                  <a:pt x="179586" y="41020"/>
                </a:lnTo>
                <a:lnTo>
                  <a:pt x="169054" y="45574"/>
                </a:lnTo>
                <a:lnTo>
                  <a:pt x="162627" y="50147"/>
                </a:lnTo>
                <a:lnTo>
                  <a:pt x="152095" y="52414"/>
                </a:lnTo>
                <a:lnTo>
                  <a:pt x="143704" y="54700"/>
                </a:lnTo>
                <a:lnTo>
                  <a:pt x="135314" y="59254"/>
                </a:lnTo>
                <a:lnTo>
                  <a:pt x="126745" y="63808"/>
                </a:lnTo>
                <a:lnTo>
                  <a:pt x="120497" y="66094"/>
                </a:lnTo>
                <a:lnTo>
                  <a:pt x="112107" y="68361"/>
                </a:lnTo>
                <a:lnTo>
                  <a:pt x="105681" y="72934"/>
                </a:lnTo>
                <a:lnTo>
                  <a:pt x="97290" y="75201"/>
                </a:lnTo>
                <a:lnTo>
                  <a:pt x="90864" y="79755"/>
                </a:lnTo>
                <a:lnTo>
                  <a:pt x="82474" y="82041"/>
                </a:lnTo>
                <a:lnTo>
                  <a:pt x="74083" y="84328"/>
                </a:lnTo>
                <a:lnTo>
                  <a:pt x="69799" y="86595"/>
                </a:lnTo>
                <a:lnTo>
                  <a:pt x="57124" y="93435"/>
                </a:lnTo>
                <a:lnTo>
                  <a:pt x="46592" y="97988"/>
                </a:lnTo>
                <a:lnTo>
                  <a:pt x="36060" y="102542"/>
                </a:lnTo>
                <a:lnTo>
                  <a:pt x="25349" y="104828"/>
                </a:lnTo>
                <a:lnTo>
                  <a:pt x="16958" y="109382"/>
                </a:lnTo>
                <a:lnTo>
                  <a:pt x="10710" y="113936"/>
                </a:lnTo>
                <a:lnTo>
                  <a:pt x="2142" y="118508"/>
                </a:lnTo>
                <a:lnTo>
                  <a:pt x="0" y="120776"/>
                </a:lnTo>
                <a:lnTo>
                  <a:pt x="38023" y="154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874629" y="5418416"/>
            <a:ext cx="673717" cy="758818"/>
          </a:xfrm>
          <a:custGeom>
            <a:avLst/>
            <a:gdLst/>
            <a:ahLst/>
            <a:cxnLst/>
            <a:rect l="l" t="t" r="r" b="b"/>
            <a:pathLst>
              <a:path w="673717" h="758818">
                <a:moveTo>
                  <a:pt x="2142" y="751978"/>
                </a:moveTo>
                <a:lnTo>
                  <a:pt x="2142" y="756532"/>
                </a:lnTo>
                <a:lnTo>
                  <a:pt x="4284" y="758818"/>
                </a:lnTo>
                <a:lnTo>
                  <a:pt x="10532" y="756532"/>
                </a:lnTo>
                <a:lnTo>
                  <a:pt x="16958" y="754264"/>
                </a:lnTo>
                <a:lnTo>
                  <a:pt x="27491" y="754264"/>
                </a:lnTo>
                <a:lnTo>
                  <a:pt x="35881" y="749692"/>
                </a:lnTo>
                <a:lnTo>
                  <a:pt x="44271" y="747424"/>
                </a:lnTo>
                <a:lnTo>
                  <a:pt x="50698" y="745138"/>
                </a:lnTo>
                <a:lnTo>
                  <a:pt x="52840" y="742871"/>
                </a:lnTo>
                <a:lnTo>
                  <a:pt x="52840" y="713244"/>
                </a:lnTo>
                <a:lnTo>
                  <a:pt x="56946" y="701850"/>
                </a:lnTo>
                <a:lnTo>
                  <a:pt x="61230" y="690456"/>
                </a:lnTo>
                <a:lnTo>
                  <a:pt x="65515" y="679063"/>
                </a:lnTo>
                <a:lnTo>
                  <a:pt x="71763" y="669936"/>
                </a:lnTo>
                <a:lnTo>
                  <a:pt x="78189" y="660829"/>
                </a:lnTo>
                <a:lnTo>
                  <a:pt x="86579" y="651722"/>
                </a:lnTo>
                <a:lnTo>
                  <a:pt x="94970" y="642595"/>
                </a:lnTo>
                <a:lnTo>
                  <a:pt x="105502" y="633488"/>
                </a:lnTo>
                <a:lnTo>
                  <a:pt x="114071" y="626648"/>
                </a:lnTo>
                <a:lnTo>
                  <a:pt x="126745" y="619808"/>
                </a:lnTo>
                <a:lnTo>
                  <a:pt x="137278" y="612968"/>
                </a:lnTo>
                <a:lnTo>
                  <a:pt x="147810" y="606128"/>
                </a:lnTo>
                <a:lnTo>
                  <a:pt x="160485" y="599307"/>
                </a:lnTo>
                <a:lnTo>
                  <a:pt x="175302" y="597021"/>
                </a:lnTo>
                <a:lnTo>
                  <a:pt x="185834" y="590181"/>
                </a:lnTo>
                <a:lnTo>
                  <a:pt x="198509" y="583341"/>
                </a:lnTo>
                <a:lnTo>
                  <a:pt x="211183" y="578787"/>
                </a:lnTo>
                <a:lnTo>
                  <a:pt x="226000" y="574234"/>
                </a:lnTo>
                <a:lnTo>
                  <a:pt x="238675" y="569680"/>
                </a:lnTo>
                <a:lnTo>
                  <a:pt x="251349" y="565127"/>
                </a:lnTo>
                <a:lnTo>
                  <a:pt x="264024" y="560554"/>
                </a:lnTo>
                <a:lnTo>
                  <a:pt x="278841" y="558287"/>
                </a:lnTo>
                <a:lnTo>
                  <a:pt x="291515" y="551447"/>
                </a:lnTo>
                <a:lnTo>
                  <a:pt x="302048" y="546893"/>
                </a:lnTo>
                <a:lnTo>
                  <a:pt x="314722" y="542339"/>
                </a:lnTo>
                <a:lnTo>
                  <a:pt x="327397" y="537767"/>
                </a:lnTo>
                <a:lnTo>
                  <a:pt x="335787" y="533213"/>
                </a:lnTo>
                <a:lnTo>
                  <a:pt x="348462" y="528659"/>
                </a:lnTo>
                <a:lnTo>
                  <a:pt x="356852" y="524106"/>
                </a:lnTo>
                <a:lnTo>
                  <a:pt x="367563" y="519552"/>
                </a:lnTo>
                <a:lnTo>
                  <a:pt x="373811" y="512712"/>
                </a:lnTo>
                <a:lnTo>
                  <a:pt x="382201" y="508158"/>
                </a:lnTo>
                <a:lnTo>
                  <a:pt x="388627" y="501318"/>
                </a:lnTo>
                <a:lnTo>
                  <a:pt x="397018" y="496765"/>
                </a:lnTo>
                <a:lnTo>
                  <a:pt x="409692" y="485371"/>
                </a:lnTo>
                <a:lnTo>
                  <a:pt x="422367" y="473978"/>
                </a:lnTo>
                <a:lnTo>
                  <a:pt x="430936" y="462584"/>
                </a:lnTo>
                <a:lnTo>
                  <a:pt x="441468" y="451190"/>
                </a:lnTo>
                <a:lnTo>
                  <a:pt x="447716" y="437510"/>
                </a:lnTo>
                <a:lnTo>
                  <a:pt x="456285" y="423830"/>
                </a:lnTo>
                <a:lnTo>
                  <a:pt x="456285" y="414723"/>
                </a:lnTo>
                <a:lnTo>
                  <a:pt x="458248" y="405616"/>
                </a:lnTo>
                <a:lnTo>
                  <a:pt x="462533" y="396490"/>
                </a:lnTo>
                <a:lnTo>
                  <a:pt x="464675" y="389650"/>
                </a:lnTo>
                <a:lnTo>
                  <a:pt x="464675" y="378256"/>
                </a:lnTo>
                <a:lnTo>
                  <a:pt x="466817" y="366862"/>
                </a:lnTo>
                <a:lnTo>
                  <a:pt x="466817" y="355469"/>
                </a:lnTo>
                <a:lnTo>
                  <a:pt x="470923" y="346361"/>
                </a:lnTo>
                <a:lnTo>
                  <a:pt x="470923" y="223299"/>
                </a:lnTo>
                <a:lnTo>
                  <a:pt x="468959" y="214192"/>
                </a:lnTo>
                <a:lnTo>
                  <a:pt x="468959" y="195958"/>
                </a:lnTo>
                <a:lnTo>
                  <a:pt x="470923" y="189118"/>
                </a:lnTo>
                <a:lnTo>
                  <a:pt x="470923" y="170904"/>
                </a:lnTo>
                <a:lnTo>
                  <a:pt x="473065" y="166331"/>
                </a:lnTo>
                <a:lnTo>
                  <a:pt x="475207" y="159510"/>
                </a:lnTo>
                <a:lnTo>
                  <a:pt x="479492" y="143544"/>
                </a:lnTo>
                <a:lnTo>
                  <a:pt x="483598" y="132150"/>
                </a:lnTo>
                <a:lnTo>
                  <a:pt x="490024" y="120756"/>
                </a:lnTo>
                <a:lnTo>
                  <a:pt x="498414" y="111649"/>
                </a:lnTo>
                <a:lnTo>
                  <a:pt x="504841" y="100256"/>
                </a:lnTo>
                <a:lnTo>
                  <a:pt x="511089" y="93416"/>
                </a:lnTo>
                <a:lnTo>
                  <a:pt x="519658" y="84308"/>
                </a:lnTo>
                <a:lnTo>
                  <a:pt x="530190" y="79755"/>
                </a:lnTo>
                <a:lnTo>
                  <a:pt x="538580" y="72915"/>
                </a:lnTo>
                <a:lnTo>
                  <a:pt x="549113" y="66075"/>
                </a:lnTo>
                <a:lnTo>
                  <a:pt x="557503" y="63788"/>
                </a:lnTo>
                <a:lnTo>
                  <a:pt x="568214" y="59235"/>
                </a:lnTo>
                <a:lnTo>
                  <a:pt x="576604" y="54681"/>
                </a:lnTo>
                <a:lnTo>
                  <a:pt x="587137" y="50128"/>
                </a:lnTo>
                <a:lnTo>
                  <a:pt x="595527" y="47841"/>
                </a:lnTo>
                <a:lnTo>
                  <a:pt x="606238" y="47841"/>
                </a:lnTo>
                <a:lnTo>
                  <a:pt x="614628" y="43288"/>
                </a:lnTo>
                <a:lnTo>
                  <a:pt x="673717" y="43288"/>
                </a:lnTo>
                <a:lnTo>
                  <a:pt x="671574" y="4553"/>
                </a:lnTo>
                <a:lnTo>
                  <a:pt x="661042" y="0"/>
                </a:lnTo>
                <a:lnTo>
                  <a:pt x="620876" y="0"/>
                </a:lnTo>
                <a:lnTo>
                  <a:pt x="610344" y="4553"/>
                </a:lnTo>
                <a:lnTo>
                  <a:pt x="601953" y="4553"/>
                </a:lnTo>
                <a:lnTo>
                  <a:pt x="591421" y="9107"/>
                </a:lnTo>
                <a:lnTo>
                  <a:pt x="580889" y="11393"/>
                </a:lnTo>
                <a:lnTo>
                  <a:pt x="570178" y="13660"/>
                </a:lnTo>
                <a:lnTo>
                  <a:pt x="559645" y="18214"/>
                </a:lnTo>
                <a:lnTo>
                  <a:pt x="549113" y="22787"/>
                </a:lnTo>
                <a:lnTo>
                  <a:pt x="538580" y="27340"/>
                </a:lnTo>
                <a:lnTo>
                  <a:pt x="530190" y="34180"/>
                </a:lnTo>
                <a:lnTo>
                  <a:pt x="519658" y="38734"/>
                </a:lnTo>
                <a:lnTo>
                  <a:pt x="513231" y="47841"/>
                </a:lnTo>
                <a:lnTo>
                  <a:pt x="502699" y="52395"/>
                </a:lnTo>
                <a:lnTo>
                  <a:pt x="494309" y="59235"/>
                </a:lnTo>
                <a:lnTo>
                  <a:pt x="485740" y="66075"/>
                </a:lnTo>
                <a:lnTo>
                  <a:pt x="477350" y="75182"/>
                </a:lnTo>
                <a:lnTo>
                  <a:pt x="470923" y="82022"/>
                </a:lnTo>
                <a:lnTo>
                  <a:pt x="462533" y="91148"/>
                </a:lnTo>
                <a:lnTo>
                  <a:pt x="456285" y="100256"/>
                </a:lnTo>
                <a:lnTo>
                  <a:pt x="452000" y="111649"/>
                </a:lnTo>
                <a:lnTo>
                  <a:pt x="445574" y="118489"/>
                </a:lnTo>
                <a:lnTo>
                  <a:pt x="441468" y="129883"/>
                </a:lnTo>
                <a:lnTo>
                  <a:pt x="437184" y="138990"/>
                </a:lnTo>
                <a:lnTo>
                  <a:pt x="435041" y="152670"/>
                </a:lnTo>
                <a:lnTo>
                  <a:pt x="432899" y="161777"/>
                </a:lnTo>
                <a:lnTo>
                  <a:pt x="430936" y="175457"/>
                </a:lnTo>
                <a:lnTo>
                  <a:pt x="430936" y="186851"/>
                </a:lnTo>
                <a:lnTo>
                  <a:pt x="432899" y="200512"/>
                </a:lnTo>
                <a:lnTo>
                  <a:pt x="432899" y="236979"/>
                </a:lnTo>
                <a:lnTo>
                  <a:pt x="435041" y="248373"/>
                </a:lnTo>
                <a:lnTo>
                  <a:pt x="435041" y="284840"/>
                </a:lnTo>
                <a:lnTo>
                  <a:pt x="437184" y="298501"/>
                </a:lnTo>
                <a:lnTo>
                  <a:pt x="435041" y="309894"/>
                </a:lnTo>
                <a:lnTo>
                  <a:pt x="435041" y="321288"/>
                </a:lnTo>
                <a:lnTo>
                  <a:pt x="432899" y="332681"/>
                </a:lnTo>
                <a:lnTo>
                  <a:pt x="432899" y="346361"/>
                </a:lnTo>
                <a:lnTo>
                  <a:pt x="430936" y="357755"/>
                </a:lnTo>
                <a:lnTo>
                  <a:pt x="428793" y="369149"/>
                </a:lnTo>
                <a:lnTo>
                  <a:pt x="424509" y="382829"/>
                </a:lnTo>
                <a:lnTo>
                  <a:pt x="422367" y="394222"/>
                </a:lnTo>
                <a:lnTo>
                  <a:pt x="416119" y="403330"/>
                </a:lnTo>
                <a:lnTo>
                  <a:pt x="409692" y="417010"/>
                </a:lnTo>
                <a:lnTo>
                  <a:pt x="403444" y="426117"/>
                </a:lnTo>
                <a:lnTo>
                  <a:pt x="397018" y="437510"/>
                </a:lnTo>
                <a:lnTo>
                  <a:pt x="386485" y="446618"/>
                </a:lnTo>
                <a:lnTo>
                  <a:pt x="378095" y="455744"/>
                </a:lnTo>
                <a:lnTo>
                  <a:pt x="367563" y="464851"/>
                </a:lnTo>
                <a:lnTo>
                  <a:pt x="356852" y="476245"/>
                </a:lnTo>
                <a:lnTo>
                  <a:pt x="348462" y="480798"/>
                </a:lnTo>
                <a:lnTo>
                  <a:pt x="342213" y="485371"/>
                </a:lnTo>
                <a:lnTo>
                  <a:pt x="335787" y="487638"/>
                </a:lnTo>
                <a:lnTo>
                  <a:pt x="329539" y="494478"/>
                </a:lnTo>
                <a:lnTo>
                  <a:pt x="320970" y="499032"/>
                </a:lnTo>
                <a:lnTo>
                  <a:pt x="312580" y="501318"/>
                </a:lnTo>
                <a:lnTo>
                  <a:pt x="306153" y="505872"/>
                </a:lnTo>
                <a:lnTo>
                  <a:pt x="297763" y="510426"/>
                </a:lnTo>
                <a:lnTo>
                  <a:pt x="287231" y="514979"/>
                </a:lnTo>
                <a:lnTo>
                  <a:pt x="278841" y="517266"/>
                </a:lnTo>
                <a:lnTo>
                  <a:pt x="268308" y="521819"/>
                </a:lnTo>
                <a:lnTo>
                  <a:pt x="259739" y="526373"/>
                </a:lnTo>
                <a:lnTo>
                  <a:pt x="249207" y="528659"/>
                </a:lnTo>
                <a:lnTo>
                  <a:pt x="238675" y="533213"/>
                </a:lnTo>
                <a:lnTo>
                  <a:pt x="226000" y="535499"/>
                </a:lnTo>
                <a:lnTo>
                  <a:pt x="217610" y="540053"/>
                </a:lnTo>
                <a:lnTo>
                  <a:pt x="204935" y="542339"/>
                </a:lnTo>
                <a:lnTo>
                  <a:pt x="194224" y="544607"/>
                </a:lnTo>
                <a:lnTo>
                  <a:pt x="181550" y="546893"/>
                </a:lnTo>
                <a:lnTo>
                  <a:pt x="173159" y="551447"/>
                </a:lnTo>
                <a:lnTo>
                  <a:pt x="160485" y="553733"/>
                </a:lnTo>
                <a:lnTo>
                  <a:pt x="152095" y="558287"/>
                </a:lnTo>
                <a:lnTo>
                  <a:pt x="141562" y="560554"/>
                </a:lnTo>
                <a:lnTo>
                  <a:pt x="135136" y="565127"/>
                </a:lnTo>
                <a:lnTo>
                  <a:pt x="124603" y="569680"/>
                </a:lnTo>
                <a:lnTo>
                  <a:pt x="118177" y="574234"/>
                </a:lnTo>
                <a:lnTo>
                  <a:pt x="109786" y="576520"/>
                </a:lnTo>
                <a:lnTo>
                  <a:pt x="101396" y="581074"/>
                </a:lnTo>
                <a:lnTo>
                  <a:pt x="94970" y="585627"/>
                </a:lnTo>
                <a:lnTo>
                  <a:pt x="86579" y="590181"/>
                </a:lnTo>
                <a:lnTo>
                  <a:pt x="80153" y="594735"/>
                </a:lnTo>
                <a:lnTo>
                  <a:pt x="76047" y="599307"/>
                </a:lnTo>
                <a:lnTo>
                  <a:pt x="63372" y="608415"/>
                </a:lnTo>
                <a:lnTo>
                  <a:pt x="52840" y="617541"/>
                </a:lnTo>
                <a:lnTo>
                  <a:pt x="44271" y="626648"/>
                </a:lnTo>
                <a:lnTo>
                  <a:pt x="38023" y="635755"/>
                </a:lnTo>
                <a:lnTo>
                  <a:pt x="29633" y="642595"/>
                </a:lnTo>
                <a:lnTo>
                  <a:pt x="23207" y="653989"/>
                </a:lnTo>
                <a:lnTo>
                  <a:pt x="18922" y="663115"/>
                </a:lnTo>
                <a:lnTo>
                  <a:pt x="14816" y="672223"/>
                </a:lnTo>
                <a:lnTo>
                  <a:pt x="10532" y="681330"/>
                </a:lnTo>
                <a:lnTo>
                  <a:pt x="6248" y="690456"/>
                </a:lnTo>
                <a:lnTo>
                  <a:pt x="4284" y="697296"/>
                </a:lnTo>
                <a:lnTo>
                  <a:pt x="2142" y="706404"/>
                </a:lnTo>
                <a:lnTo>
                  <a:pt x="0" y="713244"/>
                </a:lnTo>
                <a:lnTo>
                  <a:pt x="0" y="742871"/>
                </a:lnTo>
                <a:lnTo>
                  <a:pt x="2142" y="7519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520854" y="5329534"/>
            <a:ext cx="50698" cy="221032"/>
          </a:xfrm>
          <a:custGeom>
            <a:avLst/>
            <a:gdLst/>
            <a:ahLst/>
            <a:cxnLst/>
            <a:rect l="l" t="t" r="r" b="b"/>
            <a:pathLst>
              <a:path w="50698" h="221032">
                <a:moveTo>
                  <a:pt x="4284" y="141276"/>
                </a:moveTo>
                <a:lnTo>
                  <a:pt x="4284" y="161796"/>
                </a:lnTo>
                <a:lnTo>
                  <a:pt x="6426" y="170904"/>
                </a:lnTo>
                <a:lnTo>
                  <a:pt x="8568" y="182297"/>
                </a:lnTo>
                <a:lnTo>
                  <a:pt x="10710" y="189137"/>
                </a:lnTo>
                <a:lnTo>
                  <a:pt x="12674" y="200531"/>
                </a:lnTo>
                <a:lnTo>
                  <a:pt x="14816" y="209638"/>
                </a:lnTo>
                <a:lnTo>
                  <a:pt x="19101" y="221032"/>
                </a:lnTo>
                <a:lnTo>
                  <a:pt x="50698" y="205085"/>
                </a:lnTo>
                <a:lnTo>
                  <a:pt x="48734" y="200531"/>
                </a:lnTo>
                <a:lnTo>
                  <a:pt x="48734" y="191424"/>
                </a:lnTo>
                <a:lnTo>
                  <a:pt x="46592" y="184584"/>
                </a:lnTo>
                <a:lnTo>
                  <a:pt x="46592" y="175457"/>
                </a:lnTo>
                <a:lnTo>
                  <a:pt x="44450" y="166350"/>
                </a:lnTo>
                <a:lnTo>
                  <a:pt x="44450" y="143563"/>
                </a:lnTo>
                <a:lnTo>
                  <a:pt x="42308" y="136723"/>
                </a:lnTo>
                <a:lnTo>
                  <a:pt x="42308" y="129883"/>
                </a:lnTo>
                <a:lnTo>
                  <a:pt x="40165" y="120776"/>
                </a:lnTo>
                <a:lnTo>
                  <a:pt x="40165" y="27340"/>
                </a:lnTo>
                <a:lnTo>
                  <a:pt x="42308" y="15947"/>
                </a:lnTo>
                <a:lnTo>
                  <a:pt x="4284" y="0"/>
                </a:lnTo>
                <a:lnTo>
                  <a:pt x="4284" y="4553"/>
                </a:lnTo>
                <a:lnTo>
                  <a:pt x="2142" y="11393"/>
                </a:lnTo>
                <a:lnTo>
                  <a:pt x="2142" y="29627"/>
                </a:lnTo>
                <a:lnTo>
                  <a:pt x="0" y="41020"/>
                </a:lnTo>
                <a:lnTo>
                  <a:pt x="0" y="123062"/>
                </a:lnTo>
                <a:lnTo>
                  <a:pt x="2142" y="132169"/>
                </a:lnTo>
                <a:lnTo>
                  <a:pt x="4284" y="1412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592796" y="5138129"/>
            <a:ext cx="71763" cy="86576"/>
          </a:xfrm>
          <a:custGeom>
            <a:avLst/>
            <a:gdLst/>
            <a:ahLst/>
            <a:cxnLst/>
            <a:rect l="l" t="t" r="r" b="b"/>
            <a:pathLst>
              <a:path w="71763" h="86576">
                <a:moveTo>
                  <a:pt x="8390" y="25054"/>
                </a:moveTo>
                <a:lnTo>
                  <a:pt x="16780" y="34180"/>
                </a:lnTo>
                <a:lnTo>
                  <a:pt x="25349" y="43288"/>
                </a:lnTo>
                <a:lnTo>
                  <a:pt x="33739" y="56968"/>
                </a:lnTo>
                <a:lnTo>
                  <a:pt x="39987" y="66075"/>
                </a:lnTo>
                <a:lnTo>
                  <a:pt x="44271" y="77468"/>
                </a:lnTo>
                <a:lnTo>
                  <a:pt x="48556" y="82022"/>
                </a:lnTo>
                <a:lnTo>
                  <a:pt x="50698" y="86576"/>
                </a:lnTo>
                <a:lnTo>
                  <a:pt x="71763" y="72915"/>
                </a:lnTo>
                <a:lnTo>
                  <a:pt x="69621" y="63788"/>
                </a:lnTo>
                <a:lnTo>
                  <a:pt x="67478" y="54681"/>
                </a:lnTo>
                <a:lnTo>
                  <a:pt x="63372" y="47841"/>
                </a:lnTo>
                <a:lnTo>
                  <a:pt x="61230" y="41001"/>
                </a:lnTo>
                <a:lnTo>
                  <a:pt x="52662" y="27340"/>
                </a:lnTo>
                <a:lnTo>
                  <a:pt x="44271" y="18214"/>
                </a:lnTo>
                <a:lnTo>
                  <a:pt x="35881" y="6820"/>
                </a:lnTo>
                <a:lnTo>
                  <a:pt x="29455" y="4553"/>
                </a:lnTo>
                <a:lnTo>
                  <a:pt x="23207" y="0"/>
                </a:lnTo>
                <a:lnTo>
                  <a:pt x="0" y="18214"/>
                </a:lnTo>
                <a:lnTo>
                  <a:pt x="8390" y="250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339304" y="6008597"/>
            <a:ext cx="500557" cy="50147"/>
          </a:xfrm>
          <a:custGeom>
            <a:avLst/>
            <a:gdLst/>
            <a:ahLst/>
            <a:cxnLst/>
            <a:rect l="l" t="t" r="r" b="b"/>
            <a:pathLst>
              <a:path w="500557" h="50147">
                <a:moveTo>
                  <a:pt x="56946" y="0"/>
                </a:moveTo>
                <a:lnTo>
                  <a:pt x="0" y="50147"/>
                </a:lnTo>
                <a:lnTo>
                  <a:pt x="454143" y="47860"/>
                </a:lnTo>
                <a:lnTo>
                  <a:pt x="500557" y="4553"/>
                </a:lnTo>
                <a:lnTo>
                  <a:pt x="569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659160" y="6024545"/>
            <a:ext cx="508947" cy="446643"/>
          </a:xfrm>
          <a:custGeom>
            <a:avLst/>
            <a:gdLst/>
            <a:ahLst/>
            <a:cxnLst/>
            <a:rect l="l" t="t" r="r" b="b"/>
            <a:pathLst>
              <a:path w="508947" h="446643">
                <a:moveTo>
                  <a:pt x="59088" y="442085"/>
                </a:moveTo>
                <a:lnTo>
                  <a:pt x="59088" y="421577"/>
                </a:lnTo>
                <a:lnTo>
                  <a:pt x="61230" y="410183"/>
                </a:lnTo>
                <a:lnTo>
                  <a:pt x="61230" y="382838"/>
                </a:lnTo>
                <a:lnTo>
                  <a:pt x="65515" y="373723"/>
                </a:lnTo>
                <a:lnTo>
                  <a:pt x="65515" y="362330"/>
                </a:lnTo>
                <a:lnTo>
                  <a:pt x="67657" y="353215"/>
                </a:lnTo>
                <a:lnTo>
                  <a:pt x="69621" y="344100"/>
                </a:lnTo>
                <a:lnTo>
                  <a:pt x="73905" y="334985"/>
                </a:lnTo>
                <a:lnTo>
                  <a:pt x="73905" y="321307"/>
                </a:lnTo>
                <a:lnTo>
                  <a:pt x="78189" y="309913"/>
                </a:lnTo>
                <a:lnTo>
                  <a:pt x="80331" y="300806"/>
                </a:lnTo>
                <a:lnTo>
                  <a:pt x="84437" y="289413"/>
                </a:lnTo>
                <a:lnTo>
                  <a:pt x="88722" y="278019"/>
                </a:lnTo>
                <a:lnTo>
                  <a:pt x="93006" y="266625"/>
                </a:lnTo>
                <a:lnTo>
                  <a:pt x="99254" y="257499"/>
                </a:lnTo>
                <a:lnTo>
                  <a:pt x="105681" y="248392"/>
                </a:lnTo>
                <a:lnTo>
                  <a:pt x="109786" y="236998"/>
                </a:lnTo>
                <a:lnTo>
                  <a:pt x="116213" y="227891"/>
                </a:lnTo>
                <a:lnTo>
                  <a:pt x="122461" y="221051"/>
                </a:lnTo>
                <a:lnTo>
                  <a:pt x="131030" y="211925"/>
                </a:lnTo>
                <a:lnTo>
                  <a:pt x="137278" y="205104"/>
                </a:lnTo>
                <a:lnTo>
                  <a:pt x="145668" y="198264"/>
                </a:lnTo>
                <a:lnTo>
                  <a:pt x="154237" y="191424"/>
                </a:lnTo>
                <a:lnTo>
                  <a:pt x="164769" y="186870"/>
                </a:lnTo>
                <a:lnTo>
                  <a:pt x="175302" y="180030"/>
                </a:lnTo>
                <a:lnTo>
                  <a:pt x="183692" y="175477"/>
                </a:lnTo>
                <a:lnTo>
                  <a:pt x="192261" y="173190"/>
                </a:lnTo>
                <a:lnTo>
                  <a:pt x="200651" y="168636"/>
                </a:lnTo>
                <a:lnTo>
                  <a:pt x="209041" y="164083"/>
                </a:lnTo>
                <a:lnTo>
                  <a:pt x="217610" y="159529"/>
                </a:lnTo>
                <a:lnTo>
                  <a:pt x="226000" y="157243"/>
                </a:lnTo>
                <a:lnTo>
                  <a:pt x="234390" y="154956"/>
                </a:lnTo>
                <a:lnTo>
                  <a:pt x="242959" y="152689"/>
                </a:lnTo>
                <a:lnTo>
                  <a:pt x="251349" y="152689"/>
                </a:lnTo>
                <a:lnTo>
                  <a:pt x="259739" y="148136"/>
                </a:lnTo>
                <a:lnTo>
                  <a:pt x="268308" y="148136"/>
                </a:lnTo>
                <a:lnTo>
                  <a:pt x="274556" y="145849"/>
                </a:lnTo>
                <a:lnTo>
                  <a:pt x="299905" y="145849"/>
                </a:lnTo>
                <a:lnTo>
                  <a:pt x="306332" y="143563"/>
                </a:lnTo>
                <a:lnTo>
                  <a:pt x="312580" y="141296"/>
                </a:lnTo>
                <a:lnTo>
                  <a:pt x="327397" y="141296"/>
                </a:lnTo>
                <a:lnTo>
                  <a:pt x="333645" y="139009"/>
                </a:lnTo>
                <a:lnTo>
                  <a:pt x="357030" y="139009"/>
                </a:lnTo>
                <a:lnTo>
                  <a:pt x="369705" y="136742"/>
                </a:lnTo>
                <a:lnTo>
                  <a:pt x="382379" y="136742"/>
                </a:lnTo>
                <a:lnTo>
                  <a:pt x="388627" y="134456"/>
                </a:lnTo>
                <a:lnTo>
                  <a:pt x="397018" y="132169"/>
                </a:lnTo>
                <a:lnTo>
                  <a:pt x="409692" y="132169"/>
                </a:lnTo>
                <a:lnTo>
                  <a:pt x="420403" y="125348"/>
                </a:lnTo>
                <a:lnTo>
                  <a:pt x="433078" y="120776"/>
                </a:lnTo>
                <a:lnTo>
                  <a:pt x="443610" y="113955"/>
                </a:lnTo>
                <a:lnTo>
                  <a:pt x="454143" y="109382"/>
                </a:lnTo>
                <a:lnTo>
                  <a:pt x="464675" y="100275"/>
                </a:lnTo>
                <a:lnTo>
                  <a:pt x="473065" y="93435"/>
                </a:lnTo>
                <a:lnTo>
                  <a:pt x="481634" y="84328"/>
                </a:lnTo>
                <a:lnTo>
                  <a:pt x="487882" y="77488"/>
                </a:lnTo>
                <a:lnTo>
                  <a:pt x="494309" y="66094"/>
                </a:lnTo>
                <a:lnTo>
                  <a:pt x="500557" y="56987"/>
                </a:lnTo>
                <a:lnTo>
                  <a:pt x="502699" y="47860"/>
                </a:lnTo>
                <a:lnTo>
                  <a:pt x="506983" y="38753"/>
                </a:lnTo>
                <a:lnTo>
                  <a:pt x="508947" y="27360"/>
                </a:lnTo>
                <a:lnTo>
                  <a:pt x="508947" y="0"/>
                </a:lnTo>
                <a:lnTo>
                  <a:pt x="464675" y="6840"/>
                </a:lnTo>
                <a:lnTo>
                  <a:pt x="464675" y="27360"/>
                </a:lnTo>
                <a:lnTo>
                  <a:pt x="460391" y="36467"/>
                </a:lnTo>
                <a:lnTo>
                  <a:pt x="458427" y="43307"/>
                </a:lnTo>
                <a:lnTo>
                  <a:pt x="454143" y="50147"/>
                </a:lnTo>
                <a:lnTo>
                  <a:pt x="447716" y="56987"/>
                </a:lnTo>
                <a:lnTo>
                  <a:pt x="439326" y="63808"/>
                </a:lnTo>
                <a:lnTo>
                  <a:pt x="430936" y="72934"/>
                </a:lnTo>
                <a:lnTo>
                  <a:pt x="424509" y="75201"/>
                </a:lnTo>
                <a:lnTo>
                  <a:pt x="418261" y="77488"/>
                </a:lnTo>
                <a:lnTo>
                  <a:pt x="409692" y="79774"/>
                </a:lnTo>
                <a:lnTo>
                  <a:pt x="403444" y="84328"/>
                </a:lnTo>
                <a:lnTo>
                  <a:pt x="392912" y="84328"/>
                </a:lnTo>
                <a:lnTo>
                  <a:pt x="384343" y="86595"/>
                </a:lnTo>
                <a:lnTo>
                  <a:pt x="375953" y="88881"/>
                </a:lnTo>
                <a:lnTo>
                  <a:pt x="367563" y="91168"/>
                </a:lnTo>
                <a:lnTo>
                  <a:pt x="354888" y="91168"/>
                </a:lnTo>
                <a:lnTo>
                  <a:pt x="344356" y="93435"/>
                </a:lnTo>
                <a:lnTo>
                  <a:pt x="333645" y="93435"/>
                </a:lnTo>
                <a:lnTo>
                  <a:pt x="320970" y="95721"/>
                </a:lnTo>
                <a:lnTo>
                  <a:pt x="310438" y="95721"/>
                </a:lnTo>
                <a:lnTo>
                  <a:pt x="299905" y="100275"/>
                </a:lnTo>
                <a:lnTo>
                  <a:pt x="289373" y="100275"/>
                </a:lnTo>
                <a:lnTo>
                  <a:pt x="278841" y="102561"/>
                </a:lnTo>
                <a:lnTo>
                  <a:pt x="268308" y="102561"/>
                </a:lnTo>
                <a:lnTo>
                  <a:pt x="257776" y="107115"/>
                </a:lnTo>
                <a:lnTo>
                  <a:pt x="247065" y="107115"/>
                </a:lnTo>
                <a:lnTo>
                  <a:pt x="238675" y="111668"/>
                </a:lnTo>
                <a:lnTo>
                  <a:pt x="226000" y="111668"/>
                </a:lnTo>
                <a:lnTo>
                  <a:pt x="217610" y="116222"/>
                </a:lnTo>
                <a:lnTo>
                  <a:pt x="209041" y="118508"/>
                </a:lnTo>
                <a:lnTo>
                  <a:pt x="198509" y="123062"/>
                </a:lnTo>
                <a:lnTo>
                  <a:pt x="187976" y="125348"/>
                </a:lnTo>
                <a:lnTo>
                  <a:pt x="179586" y="129902"/>
                </a:lnTo>
                <a:lnTo>
                  <a:pt x="169054" y="132169"/>
                </a:lnTo>
                <a:lnTo>
                  <a:pt x="160485" y="136742"/>
                </a:lnTo>
                <a:lnTo>
                  <a:pt x="152095" y="141296"/>
                </a:lnTo>
                <a:lnTo>
                  <a:pt x="143704" y="145849"/>
                </a:lnTo>
                <a:lnTo>
                  <a:pt x="135136" y="150403"/>
                </a:lnTo>
                <a:lnTo>
                  <a:pt x="126745" y="157243"/>
                </a:lnTo>
                <a:lnTo>
                  <a:pt x="118355" y="161796"/>
                </a:lnTo>
                <a:lnTo>
                  <a:pt x="109786" y="168636"/>
                </a:lnTo>
                <a:lnTo>
                  <a:pt x="103538" y="175477"/>
                </a:lnTo>
                <a:lnTo>
                  <a:pt x="94970" y="182317"/>
                </a:lnTo>
                <a:lnTo>
                  <a:pt x="88722" y="191424"/>
                </a:lnTo>
                <a:lnTo>
                  <a:pt x="80331" y="198264"/>
                </a:lnTo>
                <a:lnTo>
                  <a:pt x="73905" y="207371"/>
                </a:lnTo>
                <a:lnTo>
                  <a:pt x="67657" y="216497"/>
                </a:lnTo>
                <a:lnTo>
                  <a:pt x="61230" y="225605"/>
                </a:lnTo>
                <a:lnTo>
                  <a:pt x="54982" y="232445"/>
                </a:lnTo>
                <a:lnTo>
                  <a:pt x="48556" y="241552"/>
                </a:lnTo>
                <a:lnTo>
                  <a:pt x="44450" y="250678"/>
                </a:lnTo>
                <a:lnTo>
                  <a:pt x="38023" y="262072"/>
                </a:lnTo>
                <a:lnTo>
                  <a:pt x="33739" y="271179"/>
                </a:lnTo>
                <a:lnTo>
                  <a:pt x="31775" y="280286"/>
                </a:lnTo>
                <a:lnTo>
                  <a:pt x="27491" y="291680"/>
                </a:lnTo>
                <a:lnTo>
                  <a:pt x="23207" y="300806"/>
                </a:lnTo>
                <a:lnTo>
                  <a:pt x="19101" y="309913"/>
                </a:lnTo>
                <a:lnTo>
                  <a:pt x="16958" y="319040"/>
                </a:lnTo>
                <a:lnTo>
                  <a:pt x="14816" y="330428"/>
                </a:lnTo>
                <a:lnTo>
                  <a:pt x="10532" y="337264"/>
                </a:lnTo>
                <a:lnTo>
                  <a:pt x="10532" y="346379"/>
                </a:lnTo>
                <a:lnTo>
                  <a:pt x="6426" y="357772"/>
                </a:lnTo>
                <a:lnTo>
                  <a:pt x="6426" y="366887"/>
                </a:lnTo>
                <a:lnTo>
                  <a:pt x="4284" y="373723"/>
                </a:lnTo>
                <a:lnTo>
                  <a:pt x="4284" y="380560"/>
                </a:lnTo>
                <a:lnTo>
                  <a:pt x="2142" y="389675"/>
                </a:lnTo>
                <a:lnTo>
                  <a:pt x="2142" y="396511"/>
                </a:lnTo>
                <a:lnTo>
                  <a:pt x="0" y="410183"/>
                </a:lnTo>
                <a:lnTo>
                  <a:pt x="0" y="446643"/>
                </a:lnTo>
                <a:lnTo>
                  <a:pt x="59088" y="442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92239" y="6076959"/>
            <a:ext cx="375953" cy="394228"/>
          </a:xfrm>
          <a:custGeom>
            <a:avLst/>
            <a:gdLst/>
            <a:ahLst/>
            <a:cxnLst/>
            <a:rect l="l" t="t" r="r" b="b"/>
            <a:pathLst>
              <a:path w="375953" h="394228">
                <a:moveTo>
                  <a:pt x="52662" y="382835"/>
                </a:moveTo>
                <a:lnTo>
                  <a:pt x="52662" y="355490"/>
                </a:lnTo>
                <a:lnTo>
                  <a:pt x="50698" y="346375"/>
                </a:lnTo>
                <a:lnTo>
                  <a:pt x="50698" y="328145"/>
                </a:lnTo>
                <a:lnTo>
                  <a:pt x="52662" y="316752"/>
                </a:lnTo>
                <a:lnTo>
                  <a:pt x="52662" y="307637"/>
                </a:lnTo>
                <a:lnTo>
                  <a:pt x="56946" y="296243"/>
                </a:lnTo>
                <a:lnTo>
                  <a:pt x="59088" y="284849"/>
                </a:lnTo>
                <a:lnTo>
                  <a:pt x="63372" y="275735"/>
                </a:lnTo>
                <a:lnTo>
                  <a:pt x="67478" y="266625"/>
                </a:lnTo>
                <a:lnTo>
                  <a:pt x="69621" y="257499"/>
                </a:lnTo>
                <a:lnTo>
                  <a:pt x="73905" y="250659"/>
                </a:lnTo>
                <a:lnTo>
                  <a:pt x="80153" y="243838"/>
                </a:lnTo>
                <a:lnTo>
                  <a:pt x="86579" y="232445"/>
                </a:lnTo>
                <a:lnTo>
                  <a:pt x="97112" y="225605"/>
                </a:lnTo>
                <a:lnTo>
                  <a:pt x="107644" y="216478"/>
                </a:lnTo>
                <a:lnTo>
                  <a:pt x="118177" y="211925"/>
                </a:lnTo>
                <a:lnTo>
                  <a:pt x="130851" y="205085"/>
                </a:lnTo>
                <a:lnTo>
                  <a:pt x="143526" y="202817"/>
                </a:lnTo>
                <a:lnTo>
                  <a:pt x="149952" y="198264"/>
                </a:lnTo>
                <a:lnTo>
                  <a:pt x="156200" y="195977"/>
                </a:lnTo>
                <a:lnTo>
                  <a:pt x="164591" y="193691"/>
                </a:lnTo>
                <a:lnTo>
                  <a:pt x="171017" y="191424"/>
                </a:lnTo>
                <a:lnTo>
                  <a:pt x="179407" y="189137"/>
                </a:lnTo>
                <a:lnTo>
                  <a:pt x="185834" y="189137"/>
                </a:lnTo>
                <a:lnTo>
                  <a:pt x="194224" y="184584"/>
                </a:lnTo>
                <a:lnTo>
                  <a:pt x="204757" y="184584"/>
                </a:lnTo>
                <a:lnTo>
                  <a:pt x="211183" y="182297"/>
                </a:lnTo>
                <a:lnTo>
                  <a:pt x="219573" y="180030"/>
                </a:lnTo>
                <a:lnTo>
                  <a:pt x="227964" y="175477"/>
                </a:lnTo>
                <a:lnTo>
                  <a:pt x="238675" y="173190"/>
                </a:lnTo>
                <a:lnTo>
                  <a:pt x="247065" y="168636"/>
                </a:lnTo>
                <a:lnTo>
                  <a:pt x="257597" y="166350"/>
                </a:lnTo>
                <a:lnTo>
                  <a:pt x="268130" y="161796"/>
                </a:lnTo>
                <a:lnTo>
                  <a:pt x="278662" y="157243"/>
                </a:lnTo>
                <a:lnTo>
                  <a:pt x="287231" y="150403"/>
                </a:lnTo>
                <a:lnTo>
                  <a:pt x="297763" y="145849"/>
                </a:lnTo>
                <a:lnTo>
                  <a:pt x="304011" y="139009"/>
                </a:lnTo>
                <a:lnTo>
                  <a:pt x="314544" y="132169"/>
                </a:lnTo>
                <a:lnTo>
                  <a:pt x="320970" y="125329"/>
                </a:lnTo>
                <a:lnTo>
                  <a:pt x="327218" y="120776"/>
                </a:lnTo>
                <a:lnTo>
                  <a:pt x="333645" y="113936"/>
                </a:lnTo>
                <a:lnTo>
                  <a:pt x="339893" y="109382"/>
                </a:lnTo>
                <a:lnTo>
                  <a:pt x="348462" y="95721"/>
                </a:lnTo>
                <a:lnTo>
                  <a:pt x="356852" y="82041"/>
                </a:lnTo>
                <a:lnTo>
                  <a:pt x="363278" y="70648"/>
                </a:lnTo>
                <a:lnTo>
                  <a:pt x="369526" y="56968"/>
                </a:lnTo>
                <a:lnTo>
                  <a:pt x="371669" y="45574"/>
                </a:lnTo>
                <a:lnTo>
                  <a:pt x="373811" y="34180"/>
                </a:lnTo>
                <a:lnTo>
                  <a:pt x="373811" y="25073"/>
                </a:lnTo>
                <a:lnTo>
                  <a:pt x="375953" y="15966"/>
                </a:lnTo>
                <a:lnTo>
                  <a:pt x="375953" y="0"/>
                </a:lnTo>
                <a:lnTo>
                  <a:pt x="342035" y="0"/>
                </a:lnTo>
                <a:lnTo>
                  <a:pt x="337929" y="9126"/>
                </a:lnTo>
                <a:lnTo>
                  <a:pt x="333645" y="18233"/>
                </a:lnTo>
                <a:lnTo>
                  <a:pt x="329360" y="27360"/>
                </a:lnTo>
                <a:lnTo>
                  <a:pt x="327218" y="36467"/>
                </a:lnTo>
                <a:lnTo>
                  <a:pt x="323112" y="43307"/>
                </a:lnTo>
                <a:lnTo>
                  <a:pt x="318828" y="50147"/>
                </a:lnTo>
                <a:lnTo>
                  <a:pt x="314544" y="56968"/>
                </a:lnTo>
                <a:lnTo>
                  <a:pt x="310438" y="66094"/>
                </a:lnTo>
                <a:lnTo>
                  <a:pt x="302048" y="77488"/>
                </a:lnTo>
                <a:lnTo>
                  <a:pt x="293479" y="88881"/>
                </a:lnTo>
                <a:lnTo>
                  <a:pt x="280804" y="100275"/>
                </a:lnTo>
                <a:lnTo>
                  <a:pt x="270272" y="111668"/>
                </a:lnTo>
                <a:lnTo>
                  <a:pt x="261882" y="113936"/>
                </a:lnTo>
                <a:lnTo>
                  <a:pt x="255455" y="118508"/>
                </a:lnTo>
                <a:lnTo>
                  <a:pt x="249207" y="123062"/>
                </a:lnTo>
                <a:lnTo>
                  <a:pt x="242780" y="125329"/>
                </a:lnTo>
                <a:lnTo>
                  <a:pt x="234390" y="129902"/>
                </a:lnTo>
                <a:lnTo>
                  <a:pt x="226000" y="132169"/>
                </a:lnTo>
                <a:lnTo>
                  <a:pt x="217431" y="136723"/>
                </a:lnTo>
                <a:lnTo>
                  <a:pt x="209041" y="139009"/>
                </a:lnTo>
                <a:lnTo>
                  <a:pt x="198509" y="143563"/>
                </a:lnTo>
                <a:lnTo>
                  <a:pt x="187976" y="145849"/>
                </a:lnTo>
                <a:lnTo>
                  <a:pt x="177265" y="148116"/>
                </a:lnTo>
                <a:lnTo>
                  <a:pt x="166733" y="152689"/>
                </a:lnTo>
                <a:lnTo>
                  <a:pt x="154058" y="154956"/>
                </a:lnTo>
                <a:lnTo>
                  <a:pt x="143526" y="157243"/>
                </a:lnTo>
                <a:lnTo>
                  <a:pt x="130851" y="159510"/>
                </a:lnTo>
                <a:lnTo>
                  <a:pt x="118177" y="164083"/>
                </a:lnTo>
                <a:lnTo>
                  <a:pt x="109786" y="164083"/>
                </a:lnTo>
                <a:lnTo>
                  <a:pt x="103360" y="166350"/>
                </a:lnTo>
                <a:lnTo>
                  <a:pt x="97112" y="166350"/>
                </a:lnTo>
                <a:lnTo>
                  <a:pt x="90685" y="170904"/>
                </a:lnTo>
                <a:lnTo>
                  <a:pt x="80153" y="175477"/>
                </a:lnTo>
                <a:lnTo>
                  <a:pt x="69621" y="182297"/>
                </a:lnTo>
                <a:lnTo>
                  <a:pt x="59088" y="186870"/>
                </a:lnTo>
                <a:lnTo>
                  <a:pt x="50698" y="193691"/>
                </a:lnTo>
                <a:lnTo>
                  <a:pt x="42129" y="202817"/>
                </a:lnTo>
                <a:lnTo>
                  <a:pt x="38023" y="211925"/>
                </a:lnTo>
                <a:lnTo>
                  <a:pt x="29455" y="218765"/>
                </a:lnTo>
                <a:lnTo>
                  <a:pt x="25349" y="227872"/>
                </a:lnTo>
                <a:lnTo>
                  <a:pt x="18922" y="236998"/>
                </a:lnTo>
                <a:lnTo>
                  <a:pt x="14638" y="248392"/>
                </a:lnTo>
                <a:lnTo>
                  <a:pt x="12674" y="257499"/>
                </a:lnTo>
                <a:lnTo>
                  <a:pt x="8390" y="268893"/>
                </a:lnTo>
                <a:lnTo>
                  <a:pt x="6248" y="278013"/>
                </a:lnTo>
                <a:lnTo>
                  <a:pt x="6248" y="287128"/>
                </a:lnTo>
                <a:lnTo>
                  <a:pt x="4105" y="296243"/>
                </a:lnTo>
                <a:lnTo>
                  <a:pt x="1963" y="305358"/>
                </a:lnTo>
                <a:lnTo>
                  <a:pt x="0" y="314473"/>
                </a:lnTo>
                <a:lnTo>
                  <a:pt x="0" y="350932"/>
                </a:lnTo>
                <a:lnTo>
                  <a:pt x="1963" y="357769"/>
                </a:lnTo>
                <a:lnTo>
                  <a:pt x="4105" y="369162"/>
                </a:lnTo>
                <a:lnTo>
                  <a:pt x="4105" y="380556"/>
                </a:lnTo>
                <a:lnTo>
                  <a:pt x="6248" y="387392"/>
                </a:lnTo>
                <a:lnTo>
                  <a:pt x="6248" y="389671"/>
                </a:lnTo>
                <a:lnTo>
                  <a:pt x="54804" y="394228"/>
                </a:lnTo>
                <a:lnTo>
                  <a:pt x="54804" y="389671"/>
                </a:lnTo>
                <a:lnTo>
                  <a:pt x="52662" y="382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665587" y="6277490"/>
            <a:ext cx="490024" cy="123056"/>
          </a:xfrm>
          <a:custGeom>
            <a:avLst/>
            <a:gdLst/>
            <a:ahLst/>
            <a:cxnLst/>
            <a:rect l="l" t="t" r="r" b="b"/>
            <a:pathLst>
              <a:path w="490024" h="123056">
                <a:moveTo>
                  <a:pt x="21064" y="0"/>
                </a:moveTo>
                <a:lnTo>
                  <a:pt x="0" y="41020"/>
                </a:lnTo>
                <a:lnTo>
                  <a:pt x="479313" y="123056"/>
                </a:lnTo>
                <a:lnTo>
                  <a:pt x="490024" y="75203"/>
                </a:lnTo>
                <a:lnTo>
                  <a:pt x="2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04913" y="6054172"/>
            <a:ext cx="394876" cy="95721"/>
          </a:xfrm>
          <a:custGeom>
            <a:avLst/>
            <a:gdLst/>
            <a:ahLst/>
            <a:cxnLst/>
            <a:rect l="l" t="t" r="r" b="b"/>
            <a:pathLst>
              <a:path w="394876" h="95721">
                <a:moveTo>
                  <a:pt x="0" y="36467"/>
                </a:moveTo>
                <a:lnTo>
                  <a:pt x="377917" y="95721"/>
                </a:lnTo>
                <a:lnTo>
                  <a:pt x="394876" y="56968"/>
                </a:lnTo>
                <a:lnTo>
                  <a:pt x="46414" y="0"/>
                </a:lnTo>
                <a:lnTo>
                  <a:pt x="0" y="364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208274" y="5978970"/>
            <a:ext cx="207077" cy="132169"/>
          </a:xfrm>
          <a:custGeom>
            <a:avLst/>
            <a:gdLst/>
            <a:ahLst/>
            <a:cxnLst/>
            <a:rect l="l" t="t" r="r" b="b"/>
            <a:pathLst>
              <a:path w="207077" h="132169">
                <a:moveTo>
                  <a:pt x="52840" y="132169"/>
                </a:moveTo>
                <a:lnTo>
                  <a:pt x="52840" y="129902"/>
                </a:lnTo>
                <a:lnTo>
                  <a:pt x="57124" y="129902"/>
                </a:lnTo>
                <a:lnTo>
                  <a:pt x="63372" y="127616"/>
                </a:lnTo>
                <a:lnTo>
                  <a:pt x="71941" y="125348"/>
                </a:lnTo>
                <a:lnTo>
                  <a:pt x="80331" y="123062"/>
                </a:lnTo>
                <a:lnTo>
                  <a:pt x="93006" y="118508"/>
                </a:lnTo>
                <a:lnTo>
                  <a:pt x="103538" y="116222"/>
                </a:lnTo>
                <a:lnTo>
                  <a:pt x="118355" y="111668"/>
                </a:lnTo>
                <a:lnTo>
                  <a:pt x="131030" y="104828"/>
                </a:lnTo>
                <a:lnTo>
                  <a:pt x="143704" y="100275"/>
                </a:lnTo>
                <a:lnTo>
                  <a:pt x="154237" y="93435"/>
                </a:lnTo>
                <a:lnTo>
                  <a:pt x="166911" y="86595"/>
                </a:lnTo>
                <a:lnTo>
                  <a:pt x="177444" y="77488"/>
                </a:lnTo>
                <a:lnTo>
                  <a:pt x="187976" y="68380"/>
                </a:lnTo>
                <a:lnTo>
                  <a:pt x="194403" y="59254"/>
                </a:lnTo>
                <a:lnTo>
                  <a:pt x="202793" y="52414"/>
                </a:lnTo>
                <a:lnTo>
                  <a:pt x="204935" y="43307"/>
                </a:lnTo>
                <a:lnTo>
                  <a:pt x="204935" y="27360"/>
                </a:lnTo>
                <a:lnTo>
                  <a:pt x="207077" y="20520"/>
                </a:lnTo>
                <a:lnTo>
                  <a:pt x="204935" y="11393"/>
                </a:lnTo>
                <a:lnTo>
                  <a:pt x="204935" y="0"/>
                </a:lnTo>
                <a:lnTo>
                  <a:pt x="200651" y="4572"/>
                </a:lnTo>
                <a:lnTo>
                  <a:pt x="196545" y="6840"/>
                </a:lnTo>
                <a:lnTo>
                  <a:pt x="190118" y="13680"/>
                </a:lnTo>
                <a:lnTo>
                  <a:pt x="181728" y="20520"/>
                </a:lnTo>
                <a:lnTo>
                  <a:pt x="173338" y="27360"/>
                </a:lnTo>
                <a:lnTo>
                  <a:pt x="160663" y="36467"/>
                </a:lnTo>
                <a:lnTo>
                  <a:pt x="149952" y="45574"/>
                </a:lnTo>
                <a:lnTo>
                  <a:pt x="141562" y="50147"/>
                </a:lnTo>
                <a:lnTo>
                  <a:pt x="133172" y="54700"/>
                </a:lnTo>
                <a:lnTo>
                  <a:pt x="126745" y="59254"/>
                </a:lnTo>
                <a:lnTo>
                  <a:pt x="118355" y="61540"/>
                </a:lnTo>
                <a:lnTo>
                  <a:pt x="109965" y="66094"/>
                </a:lnTo>
                <a:lnTo>
                  <a:pt x="101396" y="70648"/>
                </a:lnTo>
                <a:lnTo>
                  <a:pt x="93006" y="75201"/>
                </a:lnTo>
                <a:lnTo>
                  <a:pt x="84616" y="79774"/>
                </a:lnTo>
                <a:lnTo>
                  <a:pt x="73905" y="82041"/>
                </a:lnTo>
                <a:lnTo>
                  <a:pt x="63372" y="86595"/>
                </a:lnTo>
                <a:lnTo>
                  <a:pt x="52840" y="88881"/>
                </a:lnTo>
                <a:lnTo>
                  <a:pt x="42308" y="93435"/>
                </a:lnTo>
                <a:lnTo>
                  <a:pt x="31775" y="93435"/>
                </a:lnTo>
                <a:lnTo>
                  <a:pt x="21243" y="95721"/>
                </a:lnTo>
                <a:lnTo>
                  <a:pt x="8568" y="100275"/>
                </a:lnTo>
                <a:lnTo>
                  <a:pt x="0" y="102561"/>
                </a:lnTo>
                <a:lnTo>
                  <a:pt x="52840" y="1321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434274" y="5263459"/>
            <a:ext cx="164769" cy="120776"/>
          </a:xfrm>
          <a:custGeom>
            <a:avLst/>
            <a:gdLst/>
            <a:ahLst/>
            <a:cxnLst/>
            <a:rect l="l" t="t" r="r" b="b"/>
            <a:pathLst>
              <a:path w="164769" h="120776">
                <a:moveTo>
                  <a:pt x="25349" y="9107"/>
                </a:moveTo>
                <a:lnTo>
                  <a:pt x="16958" y="0"/>
                </a:lnTo>
                <a:lnTo>
                  <a:pt x="14816" y="0"/>
                </a:lnTo>
                <a:lnTo>
                  <a:pt x="0" y="22787"/>
                </a:lnTo>
                <a:lnTo>
                  <a:pt x="6426" y="34180"/>
                </a:lnTo>
                <a:lnTo>
                  <a:pt x="16958" y="43288"/>
                </a:lnTo>
                <a:lnTo>
                  <a:pt x="27491" y="52414"/>
                </a:lnTo>
                <a:lnTo>
                  <a:pt x="38023" y="63808"/>
                </a:lnTo>
                <a:lnTo>
                  <a:pt x="48556" y="70628"/>
                </a:lnTo>
                <a:lnTo>
                  <a:pt x="63372" y="79755"/>
                </a:lnTo>
                <a:lnTo>
                  <a:pt x="76047" y="86595"/>
                </a:lnTo>
                <a:lnTo>
                  <a:pt x="88722" y="93416"/>
                </a:lnTo>
                <a:lnTo>
                  <a:pt x="99254" y="100256"/>
                </a:lnTo>
                <a:lnTo>
                  <a:pt x="111929" y="104809"/>
                </a:lnTo>
                <a:lnTo>
                  <a:pt x="122640" y="109382"/>
                </a:lnTo>
                <a:lnTo>
                  <a:pt x="133172" y="111649"/>
                </a:lnTo>
                <a:lnTo>
                  <a:pt x="139420" y="116203"/>
                </a:lnTo>
                <a:lnTo>
                  <a:pt x="145847" y="118489"/>
                </a:lnTo>
                <a:lnTo>
                  <a:pt x="149952" y="118489"/>
                </a:lnTo>
                <a:lnTo>
                  <a:pt x="152095" y="120776"/>
                </a:lnTo>
                <a:lnTo>
                  <a:pt x="164769" y="84308"/>
                </a:lnTo>
                <a:lnTo>
                  <a:pt x="156379" y="82022"/>
                </a:lnTo>
                <a:lnTo>
                  <a:pt x="147989" y="79755"/>
                </a:lnTo>
                <a:lnTo>
                  <a:pt x="139420" y="77468"/>
                </a:lnTo>
                <a:lnTo>
                  <a:pt x="133172" y="72915"/>
                </a:lnTo>
                <a:lnTo>
                  <a:pt x="124603" y="70628"/>
                </a:lnTo>
                <a:lnTo>
                  <a:pt x="118355" y="66075"/>
                </a:lnTo>
                <a:lnTo>
                  <a:pt x="109965" y="63808"/>
                </a:lnTo>
                <a:lnTo>
                  <a:pt x="103538" y="61521"/>
                </a:lnTo>
                <a:lnTo>
                  <a:pt x="90864" y="52414"/>
                </a:lnTo>
                <a:lnTo>
                  <a:pt x="78189" y="47841"/>
                </a:lnTo>
                <a:lnTo>
                  <a:pt x="65515" y="41020"/>
                </a:lnTo>
                <a:lnTo>
                  <a:pt x="57124" y="34180"/>
                </a:lnTo>
                <a:lnTo>
                  <a:pt x="46592" y="25054"/>
                </a:lnTo>
                <a:lnTo>
                  <a:pt x="38023" y="18233"/>
                </a:lnTo>
                <a:lnTo>
                  <a:pt x="29633" y="13660"/>
                </a:lnTo>
                <a:lnTo>
                  <a:pt x="25349" y="91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670807" y="4987726"/>
            <a:ext cx="135314" cy="464870"/>
          </a:xfrm>
          <a:custGeom>
            <a:avLst/>
            <a:gdLst/>
            <a:ahLst/>
            <a:cxnLst/>
            <a:rect l="l" t="t" r="r" b="b"/>
            <a:pathLst>
              <a:path w="135314" h="464870">
                <a:moveTo>
                  <a:pt x="109965" y="366882"/>
                </a:moveTo>
                <a:lnTo>
                  <a:pt x="107823" y="357755"/>
                </a:lnTo>
                <a:lnTo>
                  <a:pt x="107823" y="350934"/>
                </a:lnTo>
                <a:lnTo>
                  <a:pt x="105681" y="341808"/>
                </a:lnTo>
                <a:lnTo>
                  <a:pt x="105681" y="298520"/>
                </a:lnTo>
                <a:lnTo>
                  <a:pt x="103538" y="289393"/>
                </a:lnTo>
                <a:lnTo>
                  <a:pt x="103538" y="250659"/>
                </a:lnTo>
                <a:lnTo>
                  <a:pt x="101396" y="239265"/>
                </a:lnTo>
                <a:lnTo>
                  <a:pt x="99433" y="227872"/>
                </a:lnTo>
                <a:lnTo>
                  <a:pt x="97290" y="218765"/>
                </a:lnTo>
                <a:lnTo>
                  <a:pt x="95148" y="209638"/>
                </a:lnTo>
                <a:lnTo>
                  <a:pt x="90864" y="202798"/>
                </a:lnTo>
                <a:lnTo>
                  <a:pt x="82474" y="189137"/>
                </a:lnTo>
                <a:lnTo>
                  <a:pt x="76047" y="175457"/>
                </a:lnTo>
                <a:lnTo>
                  <a:pt x="69799" y="168617"/>
                </a:lnTo>
                <a:lnTo>
                  <a:pt x="65515" y="161796"/>
                </a:lnTo>
                <a:lnTo>
                  <a:pt x="61409" y="150403"/>
                </a:lnTo>
                <a:lnTo>
                  <a:pt x="57124" y="143563"/>
                </a:lnTo>
                <a:lnTo>
                  <a:pt x="50698" y="132169"/>
                </a:lnTo>
                <a:lnTo>
                  <a:pt x="48734" y="120776"/>
                </a:lnTo>
                <a:lnTo>
                  <a:pt x="44450" y="107096"/>
                </a:lnTo>
                <a:lnTo>
                  <a:pt x="44450" y="97988"/>
                </a:lnTo>
                <a:lnTo>
                  <a:pt x="42308" y="84308"/>
                </a:lnTo>
                <a:lnTo>
                  <a:pt x="42308" y="61521"/>
                </a:lnTo>
                <a:lnTo>
                  <a:pt x="44450" y="50128"/>
                </a:lnTo>
                <a:lnTo>
                  <a:pt x="44450" y="38734"/>
                </a:lnTo>
                <a:lnTo>
                  <a:pt x="46592" y="29627"/>
                </a:lnTo>
                <a:lnTo>
                  <a:pt x="46592" y="20500"/>
                </a:lnTo>
                <a:lnTo>
                  <a:pt x="48734" y="13680"/>
                </a:lnTo>
                <a:lnTo>
                  <a:pt x="50698" y="2286"/>
                </a:lnTo>
                <a:lnTo>
                  <a:pt x="52840" y="0"/>
                </a:lnTo>
                <a:lnTo>
                  <a:pt x="19101" y="22787"/>
                </a:lnTo>
                <a:lnTo>
                  <a:pt x="16958" y="25073"/>
                </a:lnTo>
                <a:lnTo>
                  <a:pt x="12674" y="29627"/>
                </a:lnTo>
                <a:lnTo>
                  <a:pt x="8568" y="34180"/>
                </a:lnTo>
                <a:lnTo>
                  <a:pt x="6426" y="41020"/>
                </a:lnTo>
                <a:lnTo>
                  <a:pt x="2142" y="50128"/>
                </a:lnTo>
                <a:lnTo>
                  <a:pt x="2142" y="59254"/>
                </a:lnTo>
                <a:lnTo>
                  <a:pt x="0" y="68361"/>
                </a:lnTo>
                <a:lnTo>
                  <a:pt x="0" y="102542"/>
                </a:lnTo>
                <a:lnTo>
                  <a:pt x="4284" y="111649"/>
                </a:lnTo>
                <a:lnTo>
                  <a:pt x="4284" y="118489"/>
                </a:lnTo>
                <a:lnTo>
                  <a:pt x="6426" y="127616"/>
                </a:lnTo>
                <a:lnTo>
                  <a:pt x="10710" y="136723"/>
                </a:lnTo>
                <a:lnTo>
                  <a:pt x="14816" y="148116"/>
                </a:lnTo>
                <a:lnTo>
                  <a:pt x="19101" y="157224"/>
                </a:lnTo>
                <a:lnTo>
                  <a:pt x="23385" y="168617"/>
                </a:lnTo>
                <a:lnTo>
                  <a:pt x="27491" y="180011"/>
                </a:lnTo>
                <a:lnTo>
                  <a:pt x="36060" y="193691"/>
                </a:lnTo>
                <a:lnTo>
                  <a:pt x="40165" y="205085"/>
                </a:lnTo>
                <a:lnTo>
                  <a:pt x="46592" y="216478"/>
                </a:lnTo>
                <a:lnTo>
                  <a:pt x="48734" y="227872"/>
                </a:lnTo>
                <a:lnTo>
                  <a:pt x="54982" y="236979"/>
                </a:lnTo>
                <a:lnTo>
                  <a:pt x="57124" y="246105"/>
                </a:lnTo>
                <a:lnTo>
                  <a:pt x="61409" y="257499"/>
                </a:lnTo>
                <a:lnTo>
                  <a:pt x="63372" y="266606"/>
                </a:lnTo>
                <a:lnTo>
                  <a:pt x="65515" y="275733"/>
                </a:lnTo>
                <a:lnTo>
                  <a:pt x="67657" y="282573"/>
                </a:lnTo>
                <a:lnTo>
                  <a:pt x="67657" y="298520"/>
                </a:lnTo>
                <a:lnTo>
                  <a:pt x="69799" y="305360"/>
                </a:lnTo>
                <a:lnTo>
                  <a:pt x="69799" y="348648"/>
                </a:lnTo>
                <a:lnTo>
                  <a:pt x="67657" y="362328"/>
                </a:lnTo>
                <a:lnTo>
                  <a:pt x="67657" y="407902"/>
                </a:lnTo>
                <a:lnTo>
                  <a:pt x="69799" y="417010"/>
                </a:lnTo>
                <a:lnTo>
                  <a:pt x="69799" y="426117"/>
                </a:lnTo>
                <a:lnTo>
                  <a:pt x="71941" y="435243"/>
                </a:lnTo>
                <a:lnTo>
                  <a:pt x="74083" y="444350"/>
                </a:lnTo>
                <a:lnTo>
                  <a:pt x="78189" y="453477"/>
                </a:lnTo>
                <a:lnTo>
                  <a:pt x="82474" y="464870"/>
                </a:lnTo>
                <a:lnTo>
                  <a:pt x="135314" y="460298"/>
                </a:lnTo>
                <a:lnTo>
                  <a:pt x="131030" y="458030"/>
                </a:lnTo>
                <a:lnTo>
                  <a:pt x="128888" y="448904"/>
                </a:lnTo>
                <a:lnTo>
                  <a:pt x="126745" y="442083"/>
                </a:lnTo>
                <a:lnTo>
                  <a:pt x="124782" y="435243"/>
                </a:lnTo>
                <a:lnTo>
                  <a:pt x="122640" y="426117"/>
                </a:lnTo>
                <a:lnTo>
                  <a:pt x="118355" y="417010"/>
                </a:lnTo>
                <a:lnTo>
                  <a:pt x="116213" y="405616"/>
                </a:lnTo>
                <a:lnTo>
                  <a:pt x="114071" y="394222"/>
                </a:lnTo>
                <a:lnTo>
                  <a:pt x="109965" y="380542"/>
                </a:lnTo>
                <a:lnTo>
                  <a:pt x="109965" y="3668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415352" y="5003673"/>
            <a:ext cx="477350" cy="321307"/>
          </a:xfrm>
          <a:custGeom>
            <a:avLst/>
            <a:gdLst/>
            <a:ahLst/>
            <a:cxnLst/>
            <a:rect l="l" t="t" r="r" b="b"/>
            <a:pathLst>
              <a:path w="477350" h="321307">
                <a:moveTo>
                  <a:pt x="21064" y="321307"/>
                </a:moveTo>
                <a:lnTo>
                  <a:pt x="25349" y="309913"/>
                </a:lnTo>
                <a:lnTo>
                  <a:pt x="31597" y="296233"/>
                </a:lnTo>
                <a:lnTo>
                  <a:pt x="35881" y="284840"/>
                </a:lnTo>
                <a:lnTo>
                  <a:pt x="42129" y="273446"/>
                </a:lnTo>
                <a:lnTo>
                  <a:pt x="48556" y="259785"/>
                </a:lnTo>
                <a:lnTo>
                  <a:pt x="54804" y="248392"/>
                </a:lnTo>
                <a:lnTo>
                  <a:pt x="61230" y="236998"/>
                </a:lnTo>
                <a:lnTo>
                  <a:pt x="69621" y="225605"/>
                </a:lnTo>
                <a:lnTo>
                  <a:pt x="76047" y="214211"/>
                </a:lnTo>
                <a:lnTo>
                  <a:pt x="82295" y="202817"/>
                </a:lnTo>
                <a:lnTo>
                  <a:pt x="90864" y="191424"/>
                </a:lnTo>
                <a:lnTo>
                  <a:pt x="99254" y="182297"/>
                </a:lnTo>
                <a:lnTo>
                  <a:pt x="107644" y="170904"/>
                </a:lnTo>
                <a:lnTo>
                  <a:pt x="114071" y="161796"/>
                </a:lnTo>
                <a:lnTo>
                  <a:pt x="122461" y="150403"/>
                </a:lnTo>
                <a:lnTo>
                  <a:pt x="132993" y="141276"/>
                </a:lnTo>
                <a:lnTo>
                  <a:pt x="139420" y="132169"/>
                </a:lnTo>
                <a:lnTo>
                  <a:pt x="149952" y="120776"/>
                </a:lnTo>
                <a:lnTo>
                  <a:pt x="158343" y="113936"/>
                </a:lnTo>
                <a:lnTo>
                  <a:pt x="166911" y="104828"/>
                </a:lnTo>
                <a:lnTo>
                  <a:pt x="177444" y="97988"/>
                </a:lnTo>
                <a:lnTo>
                  <a:pt x="185834" y="88881"/>
                </a:lnTo>
                <a:lnTo>
                  <a:pt x="194224" y="82041"/>
                </a:lnTo>
                <a:lnTo>
                  <a:pt x="206899" y="75201"/>
                </a:lnTo>
                <a:lnTo>
                  <a:pt x="215468" y="68361"/>
                </a:lnTo>
                <a:lnTo>
                  <a:pt x="226000" y="63808"/>
                </a:lnTo>
                <a:lnTo>
                  <a:pt x="236532" y="56968"/>
                </a:lnTo>
                <a:lnTo>
                  <a:pt x="247065" y="52414"/>
                </a:lnTo>
                <a:lnTo>
                  <a:pt x="259739" y="47860"/>
                </a:lnTo>
                <a:lnTo>
                  <a:pt x="270272" y="43307"/>
                </a:lnTo>
                <a:lnTo>
                  <a:pt x="280804" y="38734"/>
                </a:lnTo>
                <a:lnTo>
                  <a:pt x="293479" y="38734"/>
                </a:lnTo>
                <a:lnTo>
                  <a:pt x="304190" y="34180"/>
                </a:lnTo>
                <a:lnTo>
                  <a:pt x="352746" y="34180"/>
                </a:lnTo>
                <a:lnTo>
                  <a:pt x="361136" y="36467"/>
                </a:lnTo>
                <a:lnTo>
                  <a:pt x="369526" y="38734"/>
                </a:lnTo>
                <a:lnTo>
                  <a:pt x="375953" y="41020"/>
                </a:lnTo>
                <a:lnTo>
                  <a:pt x="384343" y="45574"/>
                </a:lnTo>
                <a:lnTo>
                  <a:pt x="390770" y="50128"/>
                </a:lnTo>
                <a:lnTo>
                  <a:pt x="397018" y="52414"/>
                </a:lnTo>
                <a:lnTo>
                  <a:pt x="407550" y="61521"/>
                </a:lnTo>
                <a:lnTo>
                  <a:pt x="420225" y="72915"/>
                </a:lnTo>
                <a:lnTo>
                  <a:pt x="426651" y="82041"/>
                </a:lnTo>
                <a:lnTo>
                  <a:pt x="435041" y="91148"/>
                </a:lnTo>
                <a:lnTo>
                  <a:pt x="441468" y="100275"/>
                </a:lnTo>
                <a:lnTo>
                  <a:pt x="445574" y="111668"/>
                </a:lnTo>
                <a:lnTo>
                  <a:pt x="447716" y="118489"/>
                </a:lnTo>
                <a:lnTo>
                  <a:pt x="452000" y="125329"/>
                </a:lnTo>
                <a:lnTo>
                  <a:pt x="454143" y="129883"/>
                </a:lnTo>
                <a:lnTo>
                  <a:pt x="477350" y="118489"/>
                </a:lnTo>
                <a:lnTo>
                  <a:pt x="477350" y="116222"/>
                </a:lnTo>
                <a:lnTo>
                  <a:pt x="475207" y="107096"/>
                </a:lnTo>
                <a:lnTo>
                  <a:pt x="473065" y="100275"/>
                </a:lnTo>
                <a:lnTo>
                  <a:pt x="468781" y="93435"/>
                </a:lnTo>
                <a:lnTo>
                  <a:pt x="466817" y="86595"/>
                </a:lnTo>
                <a:lnTo>
                  <a:pt x="462533" y="79755"/>
                </a:lnTo>
                <a:lnTo>
                  <a:pt x="456106" y="68361"/>
                </a:lnTo>
                <a:lnTo>
                  <a:pt x="452000" y="61521"/>
                </a:lnTo>
                <a:lnTo>
                  <a:pt x="443432" y="52414"/>
                </a:lnTo>
                <a:lnTo>
                  <a:pt x="437184" y="45574"/>
                </a:lnTo>
                <a:lnTo>
                  <a:pt x="428793" y="36467"/>
                </a:lnTo>
                <a:lnTo>
                  <a:pt x="418261" y="27340"/>
                </a:lnTo>
                <a:lnTo>
                  <a:pt x="407550" y="20520"/>
                </a:lnTo>
                <a:lnTo>
                  <a:pt x="397018" y="15947"/>
                </a:lnTo>
                <a:lnTo>
                  <a:pt x="388627" y="11393"/>
                </a:lnTo>
                <a:lnTo>
                  <a:pt x="380237" y="9126"/>
                </a:lnTo>
                <a:lnTo>
                  <a:pt x="373811" y="6840"/>
                </a:lnTo>
                <a:lnTo>
                  <a:pt x="367563" y="4553"/>
                </a:lnTo>
                <a:lnTo>
                  <a:pt x="358994" y="2286"/>
                </a:lnTo>
                <a:lnTo>
                  <a:pt x="352746" y="0"/>
                </a:lnTo>
                <a:lnTo>
                  <a:pt x="297763" y="0"/>
                </a:lnTo>
                <a:lnTo>
                  <a:pt x="291515" y="2286"/>
                </a:lnTo>
                <a:lnTo>
                  <a:pt x="282946" y="4553"/>
                </a:lnTo>
                <a:lnTo>
                  <a:pt x="276698" y="9126"/>
                </a:lnTo>
                <a:lnTo>
                  <a:pt x="268130" y="9126"/>
                </a:lnTo>
                <a:lnTo>
                  <a:pt x="259739" y="13680"/>
                </a:lnTo>
                <a:lnTo>
                  <a:pt x="249207" y="15947"/>
                </a:lnTo>
                <a:lnTo>
                  <a:pt x="240817" y="20520"/>
                </a:lnTo>
                <a:lnTo>
                  <a:pt x="232248" y="25073"/>
                </a:lnTo>
                <a:lnTo>
                  <a:pt x="223858" y="29627"/>
                </a:lnTo>
                <a:lnTo>
                  <a:pt x="215468" y="34180"/>
                </a:lnTo>
                <a:lnTo>
                  <a:pt x="206899" y="38734"/>
                </a:lnTo>
                <a:lnTo>
                  <a:pt x="196366" y="43307"/>
                </a:lnTo>
                <a:lnTo>
                  <a:pt x="187976" y="50128"/>
                </a:lnTo>
                <a:lnTo>
                  <a:pt x="179586" y="54700"/>
                </a:lnTo>
                <a:lnTo>
                  <a:pt x="171017" y="63808"/>
                </a:lnTo>
                <a:lnTo>
                  <a:pt x="160485" y="68361"/>
                </a:lnTo>
                <a:lnTo>
                  <a:pt x="152095" y="75201"/>
                </a:lnTo>
                <a:lnTo>
                  <a:pt x="143526" y="84308"/>
                </a:lnTo>
                <a:lnTo>
                  <a:pt x="132993" y="91148"/>
                </a:lnTo>
                <a:lnTo>
                  <a:pt x="124603" y="97988"/>
                </a:lnTo>
                <a:lnTo>
                  <a:pt x="116213" y="107096"/>
                </a:lnTo>
                <a:lnTo>
                  <a:pt x="107644" y="116222"/>
                </a:lnTo>
                <a:lnTo>
                  <a:pt x="99254" y="123062"/>
                </a:lnTo>
                <a:lnTo>
                  <a:pt x="90864" y="132169"/>
                </a:lnTo>
                <a:lnTo>
                  <a:pt x="82295" y="141276"/>
                </a:lnTo>
                <a:lnTo>
                  <a:pt x="76047" y="150403"/>
                </a:lnTo>
                <a:lnTo>
                  <a:pt x="69621" y="159510"/>
                </a:lnTo>
                <a:lnTo>
                  <a:pt x="63372" y="168636"/>
                </a:lnTo>
                <a:lnTo>
                  <a:pt x="56946" y="177744"/>
                </a:lnTo>
                <a:lnTo>
                  <a:pt x="50698" y="184584"/>
                </a:lnTo>
                <a:lnTo>
                  <a:pt x="46414" y="193691"/>
                </a:lnTo>
                <a:lnTo>
                  <a:pt x="40165" y="202817"/>
                </a:lnTo>
                <a:lnTo>
                  <a:pt x="35881" y="211925"/>
                </a:lnTo>
                <a:lnTo>
                  <a:pt x="33739" y="221032"/>
                </a:lnTo>
                <a:lnTo>
                  <a:pt x="29455" y="230158"/>
                </a:lnTo>
                <a:lnTo>
                  <a:pt x="25349" y="236998"/>
                </a:lnTo>
                <a:lnTo>
                  <a:pt x="21064" y="246105"/>
                </a:lnTo>
                <a:lnTo>
                  <a:pt x="16780" y="252945"/>
                </a:lnTo>
                <a:lnTo>
                  <a:pt x="14816" y="259785"/>
                </a:lnTo>
                <a:lnTo>
                  <a:pt x="8390" y="273446"/>
                </a:lnTo>
                <a:lnTo>
                  <a:pt x="6248" y="287126"/>
                </a:lnTo>
                <a:lnTo>
                  <a:pt x="2142" y="293966"/>
                </a:lnTo>
                <a:lnTo>
                  <a:pt x="0" y="303073"/>
                </a:lnTo>
                <a:lnTo>
                  <a:pt x="0" y="309913"/>
                </a:lnTo>
                <a:lnTo>
                  <a:pt x="21064" y="3213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435284" y="5999490"/>
            <a:ext cx="582870" cy="437516"/>
          </a:xfrm>
          <a:custGeom>
            <a:avLst/>
            <a:gdLst/>
            <a:ahLst/>
            <a:cxnLst/>
            <a:rect l="l" t="t" r="r" b="b"/>
            <a:pathLst>
              <a:path w="582870" h="437516">
                <a:moveTo>
                  <a:pt x="0" y="437516"/>
                </a:moveTo>
                <a:lnTo>
                  <a:pt x="63355" y="437516"/>
                </a:lnTo>
                <a:lnTo>
                  <a:pt x="230302" y="45574"/>
                </a:lnTo>
                <a:lnTo>
                  <a:pt x="517533" y="41020"/>
                </a:lnTo>
                <a:lnTo>
                  <a:pt x="582870" y="0"/>
                </a:lnTo>
                <a:lnTo>
                  <a:pt x="196384" y="4553"/>
                </a:lnTo>
                <a:lnTo>
                  <a:pt x="0" y="4375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438559" y="5106216"/>
            <a:ext cx="94970" cy="66094"/>
          </a:xfrm>
          <a:custGeom>
            <a:avLst/>
            <a:gdLst/>
            <a:ahLst/>
            <a:cxnLst/>
            <a:rect l="l" t="t" r="r" b="b"/>
            <a:pathLst>
              <a:path w="94970" h="66094">
                <a:moveTo>
                  <a:pt x="0" y="36467"/>
                </a:moveTo>
                <a:lnTo>
                  <a:pt x="6248" y="36467"/>
                </a:lnTo>
                <a:lnTo>
                  <a:pt x="16958" y="38734"/>
                </a:lnTo>
                <a:lnTo>
                  <a:pt x="23207" y="41020"/>
                </a:lnTo>
                <a:lnTo>
                  <a:pt x="31597" y="43307"/>
                </a:lnTo>
                <a:lnTo>
                  <a:pt x="44271" y="50128"/>
                </a:lnTo>
                <a:lnTo>
                  <a:pt x="54982" y="54700"/>
                </a:lnTo>
                <a:lnTo>
                  <a:pt x="61230" y="56968"/>
                </a:lnTo>
                <a:lnTo>
                  <a:pt x="67657" y="61521"/>
                </a:lnTo>
                <a:lnTo>
                  <a:pt x="71763" y="63808"/>
                </a:lnTo>
                <a:lnTo>
                  <a:pt x="73905" y="66094"/>
                </a:lnTo>
                <a:lnTo>
                  <a:pt x="94970" y="36467"/>
                </a:lnTo>
                <a:lnTo>
                  <a:pt x="86579" y="29627"/>
                </a:lnTo>
                <a:lnTo>
                  <a:pt x="78189" y="25073"/>
                </a:lnTo>
                <a:lnTo>
                  <a:pt x="69621" y="22787"/>
                </a:lnTo>
                <a:lnTo>
                  <a:pt x="61230" y="18233"/>
                </a:lnTo>
                <a:lnTo>
                  <a:pt x="52840" y="13680"/>
                </a:lnTo>
                <a:lnTo>
                  <a:pt x="46414" y="9126"/>
                </a:lnTo>
                <a:lnTo>
                  <a:pt x="40165" y="6840"/>
                </a:lnTo>
                <a:lnTo>
                  <a:pt x="33739" y="6840"/>
                </a:lnTo>
                <a:lnTo>
                  <a:pt x="21064" y="2286"/>
                </a:lnTo>
                <a:lnTo>
                  <a:pt x="12674" y="0"/>
                </a:lnTo>
                <a:lnTo>
                  <a:pt x="6248" y="0"/>
                </a:lnTo>
                <a:lnTo>
                  <a:pt x="0" y="364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465803" y="4361019"/>
            <a:ext cx="287249" cy="195977"/>
          </a:xfrm>
          <a:custGeom>
            <a:avLst/>
            <a:gdLst/>
            <a:ahLst/>
            <a:cxnLst/>
            <a:rect l="l" t="t" r="r" b="b"/>
            <a:pathLst>
              <a:path w="287249" h="195977">
                <a:moveTo>
                  <a:pt x="27455" y="61483"/>
                </a:moveTo>
                <a:lnTo>
                  <a:pt x="33792" y="66094"/>
                </a:lnTo>
                <a:lnTo>
                  <a:pt x="42236" y="70705"/>
                </a:lnTo>
                <a:lnTo>
                  <a:pt x="48574" y="75316"/>
                </a:lnTo>
                <a:lnTo>
                  <a:pt x="57017" y="82041"/>
                </a:lnTo>
                <a:lnTo>
                  <a:pt x="63355" y="86652"/>
                </a:lnTo>
                <a:lnTo>
                  <a:pt x="69692" y="91264"/>
                </a:lnTo>
                <a:lnTo>
                  <a:pt x="78154" y="97988"/>
                </a:lnTo>
                <a:lnTo>
                  <a:pt x="86597" y="104905"/>
                </a:lnTo>
                <a:lnTo>
                  <a:pt x="97148" y="116241"/>
                </a:lnTo>
                <a:lnTo>
                  <a:pt x="109822" y="125464"/>
                </a:lnTo>
                <a:lnTo>
                  <a:pt x="120390" y="136800"/>
                </a:lnTo>
                <a:lnTo>
                  <a:pt x="130958" y="148136"/>
                </a:lnTo>
                <a:lnTo>
                  <a:pt x="139402" y="157358"/>
                </a:lnTo>
                <a:lnTo>
                  <a:pt x="147846" y="166389"/>
                </a:lnTo>
                <a:lnTo>
                  <a:pt x="154183" y="175419"/>
                </a:lnTo>
                <a:lnTo>
                  <a:pt x="160521" y="182336"/>
                </a:lnTo>
                <a:lnTo>
                  <a:pt x="168964" y="191558"/>
                </a:lnTo>
                <a:lnTo>
                  <a:pt x="171089" y="195977"/>
                </a:lnTo>
                <a:lnTo>
                  <a:pt x="287249" y="57064"/>
                </a:lnTo>
                <a:lnTo>
                  <a:pt x="255562" y="34200"/>
                </a:lnTo>
                <a:lnTo>
                  <a:pt x="171089" y="127577"/>
                </a:lnTo>
                <a:lnTo>
                  <a:pt x="162627" y="118547"/>
                </a:lnTo>
                <a:lnTo>
                  <a:pt x="149952" y="109517"/>
                </a:lnTo>
                <a:lnTo>
                  <a:pt x="137296" y="97988"/>
                </a:lnTo>
                <a:lnTo>
                  <a:pt x="124621" y="88958"/>
                </a:lnTo>
                <a:lnTo>
                  <a:pt x="118284" y="82041"/>
                </a:lnTo>
                <a:lnTo>
                  <a:pt x="109822" y="77622"/>
                </a:lnTo>
                <a:lnTo>
                  <a:pt x="103485" y="70705"/>
                </a:lnTo>
                <a:lnTo>
                  <a:pt x="97148" y="66094"/>
                </a:lnTo>
                <a:lnTo>
                  <a:pt x="88704" y="61483"/>
                </a:lnTo>
                <a:lnTo>
                  <a:pt x="82366" y="57064"/>
                </a:lnTo>
                <a:lnTo>
                  <a:pt x="76029" y="52452"/>
                </a:lnTo>
                <a:lnTo>
                  <a:pt x="69692" y="47841"/>
                </a:lnTo>
                <a:lnTo>
                  <a:pt x="61248" y="43422"/>
                </a:lnTo>
                <a:lnTo>
                  <a:pt x="54911" y="36505"/>
                </a:lnTo>
                <a:lnTo>
                  <a:pt x="48574" y="34200"/>
                </a:lnTo>
                <a:lnTo>
                  <a:pt x="42236" y="29588"/>
                </a:lnTo>
                <a:lnTo>
                  <a:pt x="31686" y="20558"/>
                </a:lnTo>
                <a:lnTo>
                  <a:pt x="21118" y="13641"/>
                </a:lnTo>
                <a:lnTo>
                  <a:pt x="12674" y="6916"/>
                </a:lnTo>
                <a:lnTo>
                  <a:pt x="6337" y="4611"/>
                </a:lnTo>
                <a:lnTo>
                  <a:pt x="0" y="0"/>
                </a:lnTo>
                <a:lnTo>
                  <a:pt x="27455" y="61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948323" y="5053801"/>
            <a:ext cx="561841" cy="733764"/>
          </a:xfrm>
          <a:custGeom>
            <a:avLst/>
            <a:gdLst/>
            <a:ahLst/>
            <a:cxnLst/>
            <a:rect l="l" t="t" r="r" b="b"/>
            <a:pathLst>
              <a:path w="561841" h="733764">
                <a:moveTo>
                  <a:pt x="69692" y="191424"/>
                </a:moveTo>
                <a:lnTo>
                  <a:pt x="67585" y="180030"/>
                </a:lnTo>
                <a:lnTo>
                  <a:pt x="65479" y="170904"/>
                </a:lnTo>
                <a:lnTo>
                  <a:pt x="63372" y="164083"/>
                </a:lnTo>
                <a:lnTo>
                  <a:pt x="61248" y="154956"/>
                </a:lnTo>
                <a:lnTo>
                  <a:pt x="57035" y="145849"/>
                </a:lnTo>
                <a:lnTo>
                  <a:pt x="57035" y="139009"/>
                </a:lnTo>
                <a:lnTo>
                  <a:pt x="54911" y="129902"/>
                </a:lnTo>
                <a:lnTo>
                  <a:pt x="52804" y="120776"/>
                </a:lnTo>
                <a:lnTo>
                  <a:pt x="50698" y="113936"/>
                </a:lnTo>
                <a:lnTo>
                  <a:pt x="48574" y="104828"/>
                </a:lnTo>
                <a:lnTo>
                  <a:pt x="48574" y="91148"/>
                </a:lnTo>
                <a:lnTo>
                  <a:pt x="46467" y="75201"/>
                </a:lnTo>
                <a:lnTo>
                  <a:pt x="44361" y="63808"/>
                </a:lnTo>
                <a:lnTo>
                  <a:pt x="44361" y="41020"/>
                </a:lnTo>
                <a:lnTo>
                  <a:pt x="42236" y="29627"/>
                </a:lnTo>
                <a:lnTo>
                  <a:pt x="42236" y="20520"/>
                </a:lnTo>
                <a:lnTo>
                  <a:pt x="44361" y="0"/>
                </a:lnTo>
                <a:lnTo>
                  <a:pt x="4223" y="102542"/>
                </a:lnTo>
                <a:lnTo>
                  <a:pt x="0" y="118508"/>
                </a:lnTo>
                <a:lnTo>
                  <a:pt x="0" y="180030"/>
                </a:lnTo>
                <a:lnTo>
                  <a:pt x="2111" y="193691"/>
                </a:lnTo>
                <a:lnTo>
                  <a:pt x="2111" y="207371"/>
                </a:lnTo>
                <a:lnTo>
                  <a:pt x="4223" y="216497"/>
                </a:lnTo>
                <a:lnTo>
                  <a:pt x="6335" y="223318"/>
                </a:lnTo>
                <a:lnTo>
                  <a:pt x="6335" y="232445"/>
                </a:lnTo>
                <a:lnTo>
                  <a:pt x="8449" y="239285"/>
                </a:lnTo>
                <a:lnTo>
                  <a:pt x="8449" y="248392"/>
                </a:lnTo>
                <a:lnTo>
                  <a:pt x="12672" y="257499"/>
                </a:lnTo>
                <a:lnTo>
                  <a:pt x="14784" y="262072"/>
                </a:lnTo>
                <a:lnTo>
                  <a:pt x="16905" y="271179"/>
                </a:lnTo>
                <a:lnTo>
                  <a:pt x="19011" y="280286"/>
                </a:lnTo>
                <a:lnTo>
                  <a:pt x="21118" y="287126"/>
                </a:lnTo>
                <a:lnTo>
                  <a:pt x="23224" y="296253"/>
                </a:lnTo>
                <a:lnTo>
                  <a:pt x="27455" y="303073"/>
                </a:lnTo>
                <a:lnTo>
                  <a:pt x="29562" y="312200"/>
                </a:lnTo>
                <a:lnTo>
                  <a:pt x="33792" y="321307"/>
                </a:lnTo>
                <a:lnTo>
                  <a:pt x="35899" y="328147"/>
                </a:lnTo>
                <a:lnTo>
                  <a:pt x="40130" y="337254"/>
                </a:lnTo>
                <a:lnTo>
                  <a:pt x="44361" y="346381"/>
                </a:lnTo>
                <a:lnTo>
                  <a:pt x="48574" y="355488"/>
                </a:lnTo>
                <a:lnTo>
                  <a:pt x="52804" y="362328"/>
                </a:lnTo>
                <a:lnTo>
                  <a:pt x="59142" y="371435"/>
                </a:lnTo>
                <a:lnTo>
                  <a:pt x="63372" y="378275"/>
                </a:lnTo>
                <a:lnTo>
                  <a:pt x="69692" y="387402"/>
                </a:lnTo>
                <a:lnTo>
                  <a:pt x="76029" y="394222"/>
                </a:lnTo>
                <a:lnTo>
                  <a:pt x="82366" y="403349"/>
                </a:lnTo>
                <a:lnTo>
                  <a:pt x="88704" y="412456"/>
                </a:lnTo>
                <a:lnTo>
                  <a:pt x="95041" y="419296"/>
                </a:lnTo>
                <a:lnTo>
                  <a:pt x="101378" y="426136"/>
                </a:lnTo>
                <a:lnTo>
                  <a:pt x="109840" y="435243"/>
                </a:lnTo>
                <a:lnTo>
                  <a:pt x="118284" y="442083"/>
                </a:lnTo>
                <a:lnTo>
                  <a:pt x="126728" y="451190"/>
                </a:lnTo>
                <a:lnTo>
                  <a:pt x="133065" y="458030"/>
                </a:lnTo>
                <a:lnTo>
                  <a:pt x="143633" y="464870"/>
                </a:lnTo>
                <a:lnTo>
                  <a:pt x="152077" y="469424"/>
                </a:lnTo>
                <a:lnTo>
                  <a:pt x="162627" y="478550"/>
                </a:lnTo>
                <a:lnTo>
                  <a:pt x="173195" y="483104"/>
                </a:lnTo>
                <a:lnTo>
                  <a:pt x="183763" y="489944"/>
                </a:lnTo>
                <a:lnTo>
                  <a:pt x="194313" y="496765"/>
                </a:lnTo>
                <a:lnTo>
                  <a:pt x="206988" y="503605"/>
                </a:lnTo>
                <a:lnTo>
                  <a:pt x="215432" y="508158"/>
                </a:lnTo>
                <a:lnTo>
                  <a:pt x="228106" y="512731"/>
                </a:lnTo>
                <a:lnTo>
                  <a:pt x="236568" y="519552"/>
                </a:lnTo>
                <a:lnTo>
                  <a:pt x="247118" y="524125"/>
                </a:lnTo>
                <a:lnTo>
                  <a:pt x="255562" y="528679"/>
                </a:lnTo>
                <a:lnTo>
                  <a:pt x="266130" y="533232"/>
                </a:lnTo>
                <a:lnTo>
                  <a:pt x="274574" y="540072"/>
                </a:lnTo>
                <a:lnTo>
                  <a:pt x="285142" y="544626"/>
                </a:lnTo>
                <a:lnTo>
                  <a:pt x="293586" y="549179"/>
                </a:lnTo>
                <a:lnTo>
                  <a:pt x="302030" y="553733"/>
                </a:lnTo>
                <a:lnTo>
                  <a:pt x="310491" y="560573"/>
                </a:lnTo>
                <a:lnTo>
                  <a:pt x="318935" y="565127"/>
                </a:lnTo>
                <a:lnTo>
                  <a:pt x="327379" y="569699"/>
                </a:lnTo>
                <a:lnTo>
                  <a:pt x="335840" y="576520"/>
                </a:lnTo>
                <a:lnTo>
                  <a:pt x="344284" y="578807"/>
                </a:lnTo>
                <a:lnTo>
                  <a:pt x="352728" y="585647"/>
                </a:lnTo>
                <a:lnTo>
                  <a:pt x="359065" y="590200"/>
                </a:lnTo>
                <a:lnTo>
                  <a:pt x="365403" y="594754"/>
                </a:lnTo>
                <a:lnTo>
                  <a:pt x="373846" y="599327"/>
                </a:lnTo>
                <a:lnTo>
                  <a:pt x="380184" y="606147"/>
                </a:lnTo>
                <a:lnTo>
                  <a:pt x="386521" y="608434"/>
                </a:lnTo>
                <a:lnTo>
                  <a:pt x="394965" y="615274"/>
                </a:lnTo>
                <a:lnTo>
                  <a:pt x="401302" y="619827"/>
                </a:lnTo>
                <a:lnTo>
                  <a:pt x="407639" y="626667"/>
                </a:lnTo>
                <a:lnTo>
                  <a:pt x="420314" y="633507"/>
                </a:lnTo>
                <a:lnTo>
                  <a:pt x="430882" y="642615"/>
                </a:lnTo>
                <a:lnTo>
                  <a:pt x="441432" y="651722"/>
                </a:lnTo>
                <a:lnTo>
                  <a:pt x="454107" y="660848"/>
                </a:lnTo>
                <a:lnTo>
                  <a:pt x="462569" y="667688"/>
                </a:lnTo>
                <a:lnTo>
                  <a:pt x="471012" y="674509"/>
                </a:lnTo>
                <a:lnTo>
                  <a:pt x="479456" y="681349"/>
                </a:lnTo>
                <a:lnTo>
                  <a:pt x="487900" y="688189"/>
                </a:lnTo>
                <a:lnTo>
                  <a:pt x="500574" y="701869"/>
                </a:lnTo>
                <a:lnTo>
                  <a:pt x="511143" y="713263"/>
                </a:lnTo>
                <a:lnTo>
                  <a:pt x="517480" y="720084"/>
                </a:lnTo>
                <a:lnTo>
                  <a:pt x="523817" y="726924"/>
                </a:lnTo>
                <a:lnTo>
                  <a:pt x="525924" y="731477"/>
                </a:lnTo>
                <a:lnTo>
                  <a:pt x="530154" y="733764"/>
                </a:lnTo>
                <a:lnTo>
                  <a:pt x="561841" y="685903"/>
                </a:lnTo>
                <a:lnTo>
                  <a:pt x="553379" y="679082"/>
                </a:lnTo>
                <a:lnTo>
                  <a:pt x="549166" y="669955"/>
                </a:lnTo>
                <a:lnTo>
                  <a:pt x="542829" y="663115"/>
                </a:lnTo>
                <a:lnTo>
                  <a:pt x="536492" y="656295"/>
                </a:lnTo>
                <a:lnTo>
                  <a:pt x="523817" y="642615"/>
                </a:lnTo>
                <a:lnTo>
                  <a:pt x="513249" y="631221"/>
                </a:lnTo>
                <a:lnTo>
                  <a:pt x="504805" y="622114"/>
                </a:lnTo>
                <a:lnTo>
                  <a:pt x="496362" y="615274"/>
                </a:lnTo>
                <a:lnTo>
                  <a:pt x="487900" y="608434"/>
                </a:lnTo>
                <a:lnTo>
                  <a:pt x="479456" y="601594"/>
                </a:lnTo>
                <a:lnTo>
                  <a:pt x="466782" y="592487"/>
                </a:lnTo>
                <a:lnTo>
                  <a:pt x="454107" y="585647"/>
                </a:lnTo>
                <a:lnTo>
                  <a:pt x="447770" y="578807"/>
                </a:lnTo>
                <a:lnTo>
                  <a:pt x="441432" y="574253"/>
                </a:lnTo>
                <a:lnTo>
                  <a:pt x="432989" y="569699"/>
                </a:lnTo>
                <a:lnTo>
                  <a:pt x="426651" y="565127"/>
                </a:lnTo>
                <a:lnTo>
                  <a:pt x="418207" y="560573"/>
                </a:lnTo>
                <a:lnTo>
                  <a:pt x="411870" y="553733"/>
                </a:lnTo>
                <a:lnTo>
                  <a:pt x="401302" y="549179"/>
                </a:lnTo>
                <a:lnTo>
                  <a:pt x="392858" y="542339"/>
                </a:lnTo>
                <a:lnTo>
                  <a:pt x="384415" y="537786"/>
                </a:lnTo>
                <a:lnTo>
                  <a:pt x="375971" y="533232"/>
                </a:lnTo>
                <a:lnTo>
                  <a:pt x="365403" y="526392"/>
                </a:lnTo>
                <a:lnTo>
                  <a:pt x="354835" y="521838"/>
                </a:lnTo>
                <a:lnTo>
                  <a:pt x="344284" y="512731"/>
                </a:lnTo>
                <a:lnTo>
                  <a:pt x="331610" y="508158"/>
                </a:lnTo>
                <a:lnTo>
                  <a:pt x="321042" y="501338"/>
                </a:lnTo>
                <a:lnTo>
                  <a:pt x="310491" y="494498"/>
                </a:lnTo>
                <a:lnTo>
                  <a:pt x="297817" y="483104"/>
                </a:lnTo>
                <a:lnTo>
                  <a:pt x="287249" y="476264"/>
                </a:lnTo>
                <a:lnTo>
                  <a:pt x="274574" y="467157"/>
                </a:lnTo>
                <a:lnTo>
                  <a:pt x="261899" y="458030"/>
                </a:lnTo>
                <a:lnTo>
                  <a:pt x="249225" y="446637"/>
                </a:lnTo>
                <a:lnTo>
                  <a:pt x="236568" y="439797"/>
                </a:lnTo>
                <a:lnTo>
                  <a:pt x="228106" y="428403"/>
                </a:lnTo>
                <a:lnTo>
                  <a:pt x="217556" y="421582"/>
                </a:lnTo>
                <a:lnTo>
                  <a:pt x="206988" y="410189"/>
                </a:lnTo>
                <a:lnTo>
                  <a:pt x="198544" y="401062"/>
                </a:lnTo>
                <a:lnTo>
                  <a:pt x="190101" y="391955"/>
                </a:lnTo>
                <a:lnTo>
                  <a:pt x="181639" y="382829"/>
                </a:lnTo>
                <a:lnTo>
                  <a:pt x="171089" y="371435"/>
                </a:lnTo>
                <a:lnTo>
                  <a:pt x="164751" y="362328"/>
                </a:lnTo>
                <a:lnTo>
                  <a:pt x="156308" y="350934"/>
                </a:lnTo>
                <a:lnTo>
                  <a:pt x="149970" y="344094"/>
                </a:lnTo>
                <a:lnTo>
                  <a:pt x="141509" y="332701"/>
                </a:lnTo>
                <a:lnTo>
                  <a:pt x="135171" y="323593"/>
                </a:lnTo>
                <a:lnTo>
                  <a:pt x="128834" y="312200"/>
                </a:lnTo>
                <a:lnTo>
                  <a:pt x="124621" y="305360"/>
                </a:lnTo>
                <a:lnTo>
                  <a:pt x="116159" y="293966"/>
                </a:lnTo>
                <a:lnTo>
                  <a:pt x="111946" y="284859"/>
                </a:lnTo>
                <a:lnTo>
                  <a:pt x="105609" y="273465"/>
                </a:lnTo>
                <a:lnTo>
                  <a:pt x="101378" y="264339"/>
                </a:lnTo>
                <a:lnTo>
                  <a:pt x="97165" y="252945"/>
                </a:lnTo>
                <a:lnTo>
                  <a:pt x="92935" y="246105"/>
                </a:lnTo>
                <a:lnTo>
                  <a:pt x="88704" y="234712"/>
                </a:lnTo>
                <a:lnTo>
                  <a:pt x="86597" y="227891"/>
                </a:lnTo>
                <a:lnTo>
                  <a:pt x="80260" y="216497"/>
                </a:lnTo>
                <a:lnTo>
                  <a:pt x="76029" y="207371"/>
                </a:lnTo>
                <a:lnTo>
                  <a:pt x="73923" y="198264"/>
                </a:lnTo>
                <a:lnTo>
                  <a:pt x="69692" y="1914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674898" y="4301842"/>
            <a:ext cx="122515" cy="913756"/>
          </a:xfrm>
          <a:custGeom>
            <a:avLst/>
            <a:gdLst/>
            <a:ahLst/>
            <a:cxnLst/>
            <a:rect l="l" t="t" r="r" b="b"/>
            <a:pathLst>
              <a:path w="122515" h="913756">
                <a:moveTo>
                  <a:pt x="122515" y="22864"/>
                </a:moveTo>
                <a:lnTo>
                  <a:pt x="120390" y="11335"/>
                </a:lnTo>
                <a:lnTo>
                  <a:pt x="120390" y="0"/>
                </a:lnTo>
                <a:lnTo>
                  <a:pt x="73923" y="9030"/>
                </a:lnTo>
                <a:lnTo>
                  <a:pt x="73923" y="143524"/>
                </a:lnTo>
                <a:lnTo>
                  <a:pt x="71816" y="154860"/>
                </a:lnTo>
                <a:lnTo>
                  <a:pt x="71816" y="243819"/>
                </a:lnTo>
                <a:lnTo>
                  <a:pt x="69710" y="255155"/>
                </a:lnTo>
                <a:lnTo>
                  <a:pt x="67585" y="271102"/>
                </a:lnTo>
                <a:lnTo>
                  <a:pt x="67585" y="282630"/>
                </a:lnTo>
                <a:lnTo>
                  <a:pt x="65479" y="300691"/>
                </a:lnTo>
                <a:lnTo>
                  <a:pt x="65479" y="314525"/>
                </a:lnTo>
                <a:lnTo>
                  <a:pt x="63372" y="330395"/>
                </a:lnTo>
                <a:lnTo>
                  <a:pt x="63372" y="362309"/>
                </a:lnTo>
                <a:lnTo>
                  <a:pt x="59142" y="378256"/>
                </a:lnTo>
                <a:lnTo>
                  <a:pt x="59142" y="394203"/>
                </a:lnTo>
                <a:lnTo>
                  <a:pt x="57035" y="412437"/>
                </a:lnTo>
                <a:lnTo>
                  <a:pt x="57035" y="430670"/>
                </a:lnTo>
                <a:lnTo>
                  <a:pt x="52804" y="448885"/>
                </a:lnTo>
                <a:lnTo>
                  <a:pt x="52804" y="467118"/>
                </a:lnTo>
                <a:lnTo>
                  <a:pt x="50698" y="485352"/>
                </a:lnTo>
                <a:lnTo>
                  <a:pt x="50698" y="503586"/>
                </a:lnTo>
                <a:lnTo>
                  <a:pt x="46467" y="521819"/>
                </a:lnTo>
                <a:lnTo>
                  <a:pt x="44361" y="540034"/>
                </a:lnTo>
                <a:lnTo>
                  <a:pt x="42254" y="560554"/>
                </a:lnTo>
                <a:lnTo>
                  <a:pt x="40130" y="581055"/>
                </a:lnTo>
                <a:lnTo>
                  <a:pt x="35917" y="599288"/>
                </a:lnTo>
                <a:lnTo>
                  <a:pt x="33792" y="619808"/>
                </a:lnTo>
                <a:lnTo>
                  <a:pt x="31686" y="640309"/>
                </a:lnTo>
                <a:lnTo>
                  <a:pt x="29579" y="663096"/>
                </a:lnTo>
                <a:lnTo>
                  <a:pt x="25349" y="681330"/>
                </a:lnTo>
                <a:lnTo>
                  <a:pt x="21118" y="701831"/>
                </a:lnTo>
                <a:lnTo>
                  <a:pt x="16905" y="724618"/>
                </a:lnTo>
                <a:lnTo>
                  <a:pt x="14798" y="747405"/>
                </a:lnTo>
                <a:lnTo>
                  <a:pt x="10568" y="767925"/>
                </a:lnTo>
                <a:lnTo>
                  <a:pt x="8461" y="790712"/>
                </a:lnTo>
                <a:lnTo>
                  <a:pt x="4230" y="811213"/>
                </a:lnTo>
                <a:lnTo>
                  <a:pt x="0" y="836287"/>
                </a:lnTo>
                <a:lnTo>
                  <a:pt x="14798" y="913756"/>
                </a:lnTo>
                <a:lnTo>
                  <a:pt x="14798" y="909202"/>
                </a:lnTo>
                <a:lnTo>
                  <a:pt x="16905" y="902362"/>
                </a:lnTo>
                <a:lnTo>
                  <a:pt x="16905" y="895522"/>
                </a:lnTo>
                <a:lnTo>
                  <a:pt x="19011" y="890969"/>
                </a:lnTo>
                <a:lnTo>
                  <a:pt x="21118" y="881861"/>
                </a:lnTo>
                <a:lnTo>
                  <a:pt x="25349" y="875021"/>
                </a:lnTo>
                <a:lnTo>
                  <a:pt x="25349" y="863628"/>
                </a:lnTo>
                <a:lnTo>
                  <a:pt x="29579" y="854501"/>
                </a:lnTo>
                <a:lnTo>
                  <a:pt x="31686" y="843108"/>
                </a:lnTo>
                <a:lnTo>
                  <a:pt x="35917" y="831714"/>
                </a:lnTo>
                <a:lnTo>
                  <a:pt x="40130" y="818053"/>
                </a:lnTo>
                <a:lnTo>
                  <a:pt x="44361" y="804373"/>
                </a:lnTo>
                <a:lnTo>
                  <a:pt x="44361" y="795266"/>
                </a:lnTo>
                <a:lnTo>
                  <a:pt x="46467" y="788426"/>
                </a:lnTo>
                <a:lnTo>
                  <a:pt x="48591" y="779319"/>
                </a:lnTo>
                <a:lnTo>
                  <a:pt x="52804" y="772479"/>
                </a:lnTo>
                <a:lnTo>
                  <a:pt x="52804" y="763352"/>
                </a:lnTo>
                <a:lnTo>
                  <a:pt x="57035" y="754245"/>
                </a:lnTo>
                <a:lnTo>
                  <a:pt x="57035" y="745138"/>
                </a:lnTo>
                <a:lnTo>
                  <a:pt x="59142" y="736012"/>
                </a:lnTo>
                <a:lnTo>
                  <a:pt x="61266" y="726904"/>
                </a:lnTo>
                <a:lnTo>
                  <a:pt x="63372" y="717778"/>
                </a:lnTo>
                <a:lnTo>
                  <a:pt x="65479" y="708671"/>
                </a:lnTo>
                <a:lnTo>
                  <a:pt x="67585" y="699563"/>
                </a:lnTo>
                <a:lnTo>
                  <a:pt x="67585" y="688170"/>
                </a:lnTo>
                <a:lnTo>
                  <a:pt x="71816" y="676776"/>
                </a:lnTo>
                <a:lnTo>
                  <a:pt x="71816" y="665383"/>
                </a:lnTo>
                <a:lnTo>
                  <a:pt x="73923" y="656256"/>
                </a:lnTo>
                <a:lnTo>
                  <a:pt x="76047" y="644863"/>
                </a:lnTo>
                <a:lnTo>
                  <a:pt x="78154" y="633469"/>
                </a:lnTo>
                <a:lnTo>
                  <a:pt x="80260" y="622075"/>
                </a:lnTo>
                <a:lnTo>
                  <a:pt x="84491" y="612968"/>
                </a:lnTo>
                <a:lnTo>
                  <a:pt x="84491" y="599288"/>
                </a:lnTo>
                <a:lnTo>
                  <a:pt x="86597" y="587895"/>
                </a:lnTo>
                <a:lnTo>
                  <a:pt x="86597" y="576501"/>
                </a:lnTo>
                <a:lnTo>
                  <a:pt x="88722" y="562821"/>
                </a:lnTo>
                <a:lnTo>
                  <a:pt x="90828" y="551427"/>
                </a:lnTo>
                <a:lnTo>
                  <a:pt x="92935" y="540034"/>
                </a:lnTo>
                <a:lnTo>
                  <a:pt x="95059" y="526373"/>
                </a:lnTo>
                <a:lnTo>
                  <a:pt x="97165" y="514979"/>
                </a:lnTo>
                <a:lnTo>
                  <a:pt x="99272" y="501299"/>
                </a:lnTo>
                <a:lnTo>
                  <a:pt x="99272" y="487638"/>
                </a:lnTo>
                <a:lnTo>
                  <a:pt x="101396" y="473958"/>
                </a:lnTo>
                <a:lnTo>
                  <a:pt x="103503" y="462565"/>
                </a:lnTo>
                <a:lnTo>
                  <a:pt x="105609" y="448885"/>
                </a:lnTo>
                <a:lnTo>
                  <a:pt x="105609" y="435224"/>
                </a:lnTo>
                <a:lnTo>
                  <a:pt x="107734" y="421544"/>
                </a:lnTo>
                <a:lnTo>
                  <a:pt x="109840" y="407883"/>
                </a:lnTo>
                <a:lnTo>
                  <a:pt x="109840" y="394203"/>
                </a:lnTo>
                <a:lnTo>
                  <a:pt x="111946" y="380523"/>
                </a:lnTo>
                <a:lnTo>
                  <a:pt x="111946" y="339521"/>
                </a:lnTo>
                <a:lnTo>
                  <a:pt x="114053" y="328128"/>
                </a:lnTo>
                <a:lnTo>
                  <a:pt x="114053" y="316638"/>
                </a:lnTo>
                <a:lnTo>
                  <a:pt x="116177" y="302997"/>
                </a:lnTo>
                <a:lnTo>
                  <a:pt x="116177" y="268797"/>
                </a:lnTo>
                <a:lnTo>
                  <a:pt x="118284" y="257461"/>
                </a:lnTo>
                <a:lnTo>
                  <a:pt x="118284" y="225566"/>
                </a:lnTo>
                <a:lnTo>
                  <a:pt x="120390" y="218649"/>
                </a:lnTo>
                <a:lnTo>
                  <a:pt x="120390" y="154860"/>
                </a:lnTo>
                <a:lnTo>
                  <a:pt x="122515" y="148136"/>
                </a:lnTo>
                <a:lnTo>
                  <a:pt x="122515" y="22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649549" y="4124117"/>
            <a:ext cx="84491" cy="72819"/>
          </a:xfrm>
          <a:custGeom>
            <a:avLst/>
            <a:gdLst/>
            <a:ahLst/>
            <a:cxnLst/>
            <a:rect l="l" t="t" r="r" b="b"/>
            <a:pathLst>
              <a:path w="84491" h="72819">
                <a:moveTo>
                  <a:pt x="19011" y="72819"/>
                </a:moveTo>
                <a:lnTo>
                  <a:pt x="21136" y="68400"/>
                </a:lnTo>
                <a:lnTo>
                  <a:pt x="25349" y="61483"/>
                </a:lnTo>
                <a:lnTo>
                  <a:pt x="33810" y="59177"/>
                </a:lnTo>
                <a:lnTo>
                  <a:pt x="42254" y="50147"/>
                </a:lnTo>
                <a:lnTo>
                  <a:pt x="52804" y="43230"/>
                </a:lnTo>
                <a:lnTo>
                  <a:pt x="59142" y="38619"/>
                </a:lnTo>
                <a:lnTo>
                  <a:pt x="67603" y="34200"/>
                </a:lnTo>
                <a:lnTo>
                  <a:pt x="73941" y="29588"/>
                </a:lnTo>
                <a:lnTo>
                  <a:pt x="84491" y="24977"/>
                </a:lnTo>
                <a:lnTo>
                  <a:pt x="69710" y="0"/>
                </a:lnTo>
                <a:lnTo>
                  <a:pt x="67603" y="0"/>
                </a:lnTo>
                <a:lnTo>
                  <a:pt x="61266" y="2305"/>
                </a:lnTo>
                <a:lnTo>
                  <a:pt x="52804" y="6724"/>
                </a:lnTo>
                <a:lnTo>
                  <a:pt x="42254" y="13641"/>
                </a:lnTo>
                <a:lnTo>
                  <a:pt x="29579" y="20558"/>
                </a:lnTo>
                <a:lnTo>
                  <a:pt x="19011" y="27283"/>
                </a:lnTo>
                <a:lnTo>
                  <a:pt x="8461" y="38619"/>
                </a:lnTo>
                <a:lnTo>
                  <a:pt x="0" y="50147"/>
                </a:lnTo>
                <a:lnTo>
                  <a:pt x="19011" y="72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64514" y="607678"/>
            <a:ext cx="6250940" cy="482600"/>
          </a:xfrm>
          <a:prstGeom prst="rect">
            <a:avLst/>
          </a:prstGeom>
        </p:spPr>
        <p:txBody>
          <a:bodyPr wrap="square" lIns="0" tIns="24003" rIns="0" bIns="0" rtlCol="0">
            <a:noAutofit/>
          </a:bodyPr>
          <a:lstStyle/>
          <a:p>
            <a:pPr marL="12700">
              <a:lnSpc>
                <a:spcPts val="3779"/>
              </a:lnSpc>
            </a:pPr>
            <a:r>
              <a:rPr sz="2150" spc="186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3600" b="1" spc="-9" dirty="0" smtClean="0">
                <a:latin typeface="Arial"/>
                <a:cs typeface="Arial"/>
              </a:rPr>
              <a:t>Authority &amp; Responsibility.</a:t>
            </a:r>
            <a:endParaRPr sz="3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4514" y="1868404"/>
            <a:ext cx="7110732" cy="1720341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 marR="50826">
              <a:lnSpc>
                <a:spcPts val="3070"/>
              </a:lnSpc>
            </a:pPr>
            <a:r>
              <a:rPr sz="1750" spc="405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-1" dirty="0" smtClean="0">
                <a:latin typeface="Arial"/>
                <a:cs typeface="Arial"/>
              </a:rPr>
              <a:t>Managers must be able to give orders.</a:t>
            </a:r>
            <a:endParaRPr sz="2900">
              <a:latin typeface="Arial"/>
              <a:cs typeface="Arial"/>
            </a:endParaRPr>
          </a:p>
          <a:p>
            <a:pPr marL="333044">
              <a:lnSpc>
                <a:spcPct val="100041"/>
              </a:lnSpc>
            </a:pPr>
            <a:r>
              <a:rPr sz="2900" spc="-1" dirty="0" smtClean="0">
                <a:latin typeface="Arial"/>
                <a:cs typeface="Arial"/>
              </a:rPr>
              <a:t>Authority gives them this right. Note that responsibility arises wherever authority is exercised.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1749" y="2786113"/>
            <a:ext cx="5500751" cy="3775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5965" y="483486"/>
            <a:ext cx="2960038" cy="532892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sz="2400" spc="58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4000" b="1" spc="0" dirty="0" smtClean="0">
                <a:latin typeface="Arial"/>
                <a:cs typeface="Arial"/>
              </a:rPr>
              <a:t>Discipline.</a:t>
            </a:r>
            <a:endParaRPr sz="4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5965" y="1601704"/>
            <a:ext cx="8272230" cy="792283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>
              <a:lnSpc>
                <a:spcPts val="3070"/>
              </a:lnSpc>
            </a:pPr>
            <a:r>
              <a:rPr sz="1750" spc="405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-2" dirty="0" smtClean="0">
                <a:latin typeface="Arial"/>
                <a:cs typeface="Arial"/>
              </a:rPr>
              <a:t>Employees must obey and respect the rules that</a:t>
            </a:r>
            <a:endParaRPr sz="2900">
              <a:latin typeface="Arial"/>
              <a:cs typeface="Arial"/>
            </a:endParaRPr>
          </a:p>
          <a:p>
            <a:pPr marL="332739" marR="55321">
              <a:lnSpc>
                <a:spcPts val="3135"/>
              </a:lnSpc>
              <a:spcBef>
                <a:spcPts val="3"/>
              </a:spcBef>
            </a:pPr>
            <a:r>
              <a:rPr sz="2900" spc="-1" dirty="0" smtClean="0">
                <a:latin typeface="Arial"/>
                <a:cs typeface="Arial"/>
              </a:rPr>
              <a:t>govern the organisation.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87825" y="2000186"/>
            <a:ext cx="4956175" cy="45482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40" y="472818"/>
            <a:ext cx="4987469" cy="532891"/>
          </a:xfrm>
          <a:prstGeom prst="rect">
            <a:avLst/>
          </a:prstGeom>
        </p:spPr>
        <p:txBody>
          <a:bodyPr wrap="square" lIns="0" tIns="26574" rIns="0" bIns="0" rtlCol="0">
            <a:noAutofit/>
          </a:bodyPr>
          <a:lstStyle/>
          <a:p>
            <a:pPr marL="12700">
              <a:lnSpc>
                <a:spcPts val="4185"/>
              </a:lnSpc>
            </a:pPr>
            <a:r>
              <a:rPr sz="2400" spc="58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4000" b="1" spc="-6" dirty="0" smtClean="0">
                <a:latin typeface="Arial"/>
                <a:cs typeface="Arial"/>
              </a:rPr>
              <a:t>Unity of command.</a:t>
            </a:r>
            <a:endParaRPr sz="4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1679682"/>
            <a:ext cx="8272599" cy="836167"/>
          </a:xfrm>
          <a:prstGeom prst="rect">
            <a:avLst/>
          </a:prstGeom>
        </p:spPr>
        <p:txBody>
          <a:bodyPr wrap="square" lIns="0" tIns="19494" rIns="0" bIns="0" rtlCol="0">
            <a:noAutofit/>
          </a:bodyPr>
          <a:lstStyle/>
          <a:p>
            <a:pPr marL="12700">
              <a:lnSpc>
                <a:spcPts val="3070"/>
              </a:lnSpc>
            </a:pPr>
            <a:r>
              <a:rPr sz="1750" spc="405" dirty="0" smtClean="0">
                <a:solidFill>
                  <a:srgbClr val="DD8046"/>
                </a:solidFill>
                <a:latin typeface="Arial Unicode MS"/>
                <a:cs typeface="Arial Unicode MS"/>
              </a:rPr>
              <a:t> </a:t>
            </a:r>
            <a:r>
              <a:rPr sz="2900" spc="-2" dirty="0" smtClean="0">
                <a:latin typeface="Arial"/>
                <a:cs typeface="Arial"/>
              </a:rPr>
              <a:t>Every employee should receive orders from only</a:t>
            </a:r>
            <a:endParaRPr sz="2900">
              <a:latin typeface="Arial"/>
              <a:cs typeface="Arial"/>
            </a:endParaRPr>
          </a:p>
          <a:p>
            <a:pPr marL="332740" marR="55321">
              <a:lnSpc>
                <a:spcPct val="95825"/>
              </a:lnSpc>
            </a:pPr>
            <a:r>
              <a:rPr sz="2900" spc="-11" dirty="0" smtClean="0">
                <a:latin typeface="Arial"/>
                <a:cs typeface="Arial"/>
              </a:rPr>
              <a:t>one superior.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502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toshiba</cp:lastModifiedBy>
  <cp:revision>2</cp:revision>
  <dcterms:modified xsi:type="dcterms:W3CDTF">2020-05-04T09:01:30Z</dcterms:modified>
</cp:coreProperties>
</file>